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30AD1-6542-4B3A-902F-285103FEE4F4}" v="270" dt="2024-03-31T19:17:03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 Jimenez" userId="faf169cc9a831431" providerId="LiveId" clId="{46130AD1-6542-4B3A-902F-285103FEE4F4}"/>
    <pc:docChg chg="undo custSel addSld delSld modSld">
      <pc:chgData name="Jean Jimenez" userId="faf169cc9a831431" providerId="LiveId" clId="{46130AD1-6542-4B3A-902F-285103FEE4F4}" dt="2024-03-31T19:17:15.809" v="1254" actId="2696"/>
      <pc:docMkLst>
        <pc:docMk/>
      </pc:docMkLst>
      <pc:sldChg chg="modSp new mod">
        <pc:chgData name="Jean Jimenez" userId="faf169cc9a831431" providerId="LiveId" clId="{46130AD1-6542-4B3A-902F-285103FEE4F4}" dt="2024-03-31T16:17:22.494" v="41" actId="20577"/>
        <pc:sldMkLst>
          <pc:docMk/>
          <pc:sldMk cId="3697131464" sldId="256"/>
        </pc:sldMkLst>
        <pc:spChg chg="mod">
          <ac:chgData name="Jean Jimenez" userId="faf169cc9a831431" providerId="LiveId" clId="{46130AD1-6542-4B3A-902F-285103FEE4F4}" dt="2024-03-31T16:17:22.494" v="41" actId="20577"/>
          <ac:spMkLst>
            <pc:docMk/>
            <pc:sldMk cId="3697131464" sldId="256"/>
            <ac:spMk id="2" creationId="{21D06BB2-888E-1FA7-A30B-5C8377B962C4}"/>
          </ac:spMkLst>
        </pc:spChg>
        <pc:spChg chg="mod">
          <ac:chgData name="Jean Jimenez" userId="faf169cc9a831431" providerId="LiveId" clId="{46130AD1-6542-4B3A-902F-285103FEE4F4}" dt="2024-03-31T16:17:19.614" v="39" actId="20577"/>
          <ac:spMkLst>
            <pc:docMk/>
            <pc:sldMk cId="3697131464" sldId="256"/>
            <ac:spMk id="3" creationId="{A77108CD-137B-92F1-E104-2B83A927398A}"/>
          </ac:spMkLst>
        </pc:spChg>
      </pc:sldChg>
      <pc:sldChg chg="modSp new mod">
        <pc:chgData name="Jean Jimenez" userId="faf169cc9a831431" providerId="LiveId" clId="{46130AD1-6542-4B3A-902F-285103FEE4F4}" dt="2024-03-31T16:19:45.410" v="126" actId="20577"/>
        <pc:sldMkLst>
          <pc:docMk/>
          <pc:sldMk cId="3318172904" sldId="257"/>
        </pc:sldMkLst>
        <pc:spChg chg="mod">
          <ac:chgData name="Jean Jimenez" userId="faf169cc9a831431" providerId="LiveId" clId="{46130AD1-6542-4B3A-902F-285103FEE4F4}" dt="2024-03-31T16:19:38.852" v="114" actId="20577"/>
          <ac:spMkLst>
            <pc:docMk/>
            <pc:sldMk cId="3318172904" sldId="257"/>
            <ac:spMk id="2" creationId="{74A5AA6D-8D0B-7090-048D-5CC1E6E9E027}"/>
          </ac:spMkLst>
        </pc:spChg>
        <pc:spChg chg="mod">
          <ac:chgData name="Jean Jimenez" userId="faf169cc9a831431" providerId="LiveId" clId="{46130AD1-6542-4B3A-902F-285103FEE4F4}" dt="2024-03-31T16:19:45.410" v="126" actId="20577"/>
          <ac:spMkLst>
            <pc:docMk/>
            <pc:sldMk cId="3318172904" sldId="257"/>
            <ac:spMk id="3" creationId="{73D2CD19-8EA9-7FD4-0017-5E509EDC8319}"/>
          </ac:spMkLst>
        </pc:spChg>
      </pc:sldChg>
      <pc:sldChg chg="addSp modSp new mod">
        <pc:chgData name="Jean Jimenez" userId="faf169cc9a831431" providerId="LiveId" clId="{46130AD1-6542-4B3A-902F-285103FEE4F4}" dt="2024-03-31T16:34:11.108" v="263" actId="20577"/>
        <pc:sldMkLst>
          <pc:docMk/>
          <pc:sldMk cId="1165027942" sldId="258"/>
        </pc:sldMkLst>
        <pc:spChg chg="mod">
          <ac:chgData name="Jean Jimenez" userId="faf169cc9a831431" providerId="LiveId" clId="{46130AD1-6542-4B3A-902F-285103FEE4F4}" dt="2024-03-31T16:21:23.990" v="147" actId="122"/>
          <ac:spMkLst>
            <pc:docMk/>
            <pc:sldMk cId="1165027942" sldId="258"/>
            <ac:spMk id="2" creationId="{1D33B22C-C77A-A370-B320-8F34DAD6DDD2}"/>
          </ac:spMkLst>
        </pc:spChg>
        <pc:spChg chg="add mod">
          <ac:chgData name="Jean Jimenez" userId="faf169cc9a831431" providerId="LiveId" clId="{46130AD1-6542-4B3A-902F-285103FEE4F4}" dt="2024-03-31T16:34:11.108" v="263" actId="20577"/>
          <ac:spMkLst>
            <pc:docMk/>
            <pc:sldMk cId="1165027942" sldId="258"/>
            <ac:spMk id="5" creationId="{4ADD8933-9166-78CB-941B-98C3E0BA123C}"/>
          </ac:spMkLst>
        </pc:spChg>
        <pc:picChg chg="add mod">
          <ac:chgData name="Jean Jimenez" userId="faf169cc9a831431" providerId="LiveId" clId="{46130AD1-6542-4B3A-902F-285103FEE4F4}" dt="2024-03-31T16:23:57.227" v="182" actId="962"/>
          <ac:picMkLst>
            <pc:docMk/>
            <pc:sldMk cId="1165027942" sldId="258"/>
            <ac:picMk id="4" creationId="{CCF8D00F-5BD8-5B98-CDCD-9D87A4DD9D38}"/>
          </ac:picMkLst>
        </pc:picChg>
      </pc:sldChg>
      <pc:sldChg chg="addSp modSp new mod">
        <pc:chgData name="Jean Jimenez" userId="faf169cc9a831431" providerId="LiveId" clId="{46130AD1-6542-4B3A-902F-285103FEE4F4}" dt="2024-03-31T16:34:03.468" v="260" actId="20577"/>
        <pc:sldMkLst>
          <pc:docMk/>
          <pc:sldMk cId="3502433246" sldId="259"/>
        </pc:sldMkLst>
        <pc:spChg chg="mod">
          <ac:chgData name="Jean Jimenez" userId="faf169cc9a831431" providerId="LiveId" clId="{46130AD1-6542-4B3A-902F-285103FEE4F4}" dt="2024-03-31T16:29:31.063" v="217" actId="20577"/>
          <ac:spMkLst>
            <pc:docMk/>
            <pc:sldMk cId="3502433246" sldId="259"/>
            <ac:spMk id="2" creationId="{58739A2F-9BA3-52A3-2166-92406561FDBF}"/>
          </ac:spMkLst>
        </pc:spChg>
        <pc:spChg chg="add mod">
          <ac:chgData name="Jean Jimenez" userId="faf169cc9a831431" providerId="LiveId" clId="{46130AD1-6542-4B3A-902F-285103FEE4F4}" dt="2024-03-31T16:34:03.468" v="260" actId="20577"/>
          <ac:spMkLst>
            <pc:docMk/>
            <pc:sldMk cId="3502433246" sldId="259"/>
            <ac:spMk id="3" creationId="{E1883270-4A2C-59B6-54C9-2F20F95B5F20}"/>
          </ac:spMkLst>
        </pc:spChg>
        <pc:spChg chg="add mod">
          <ac:chgData name="Jean Jimenez" userId="faf169cc9a831431" providerId="LiveId" clId="{46130AD1-6542-4B3A-902F-285103FEE4F4}" dt="2024-03-31T16:33:57.066" v="258" actId="20577"/>
          <ac:spMkLst>
            <pc:docMk/>
            <pc:sldMk cId="3502433246" sldId="259"/>
            <ac:spMk id="4" creationId="{E45411A6-AD8A-1571-1C30-A0B6EE29A6B0}"/>
          </ac:spMkLst>
        </pc:spChg>
        <pc:picChg chg="add mod">
          <ac:chgData name="Jean Jimenez" userId="faf169cc9a831431" providerId="LiveId" clId="{46130AD1-6542-4B3A-902F-285103FEE4F4}" dt="2024-03-31T16:33:06.719" v="245" actId="1076"/>
          <ac:picMkLst>
            <pc:docMk/>
            <pc:sldMk cId="3502433246" sldId="259"/>
            <ac:picMk id="1026" creationId="{6FFCC2E2-3525-8034-2436-0760B8B1B284}"/>
          </ac:picMkLst>
        </pc:picChg>
        <pc:picChg chg="add mod">
          <ac:chgData name="Jean Jimenez" userId="faf169cc9a831431" providerId="LiveId" clId="{46130AD1-6542-4B3A-902F-285103FEE4F4}" dt="2024-03-31T16:33:04.146" v="243" actId="1076"/>
          <ac:picMkLst>
            <pc:docMk/>
            <pc:sldMk cId="3502433246" sldId="259"/>
            <ac:picMk id="1028" creationId="{B932A94D-72E1-AF33-4C94-B8E72638626E}"/>
          </ac:picMkLst>
        </pc:picChg>
        <pc:picChg chg="add mod">
          <ac:chgData name="Jean Jimenez" userId="faf169cc9a831431" providerId="LiveId" clId="{46130AD1-6542-4B3A-902F-285103FEE4F4}" dt="2024-03-31T16:33:05.460" v="244" actId="1076"/>
          <ac:picMkLst>
            <pc:docMk/>
            <pc:sldMk cId="3502433246" sldId="259"/>
            <ac:picMk id="1030" creationId="{CCCC140B-3AAD-CF27-9A20-4D93A2452AB0}"/>
          </ac:picMkLst>
        </pc:picChg>
      </pc:sldChg>
      <pc:sldChg chg="addSp delSp modSp new mod modAnim">
        <pc:chgData name="Jean Jimenez" userId="faf169cc9a831431" providerId="LiveId" clId="{46130AD1-6542-4B3A-902F-285103FEE4F4}" dt="2024-03-31T17:18:59.275" v="361" actId="14100"/>
        <pc:sldMkLst>
          <pc:docMk/>
          <pc:sldMk cId="2091339616" sldId="260"/>
        </pc:sldMkLst>
        <pc:spChg chg="del mod">
          <ac:chgData name="Jean Jimenez" userId="faf169cc9a831431" providerId="LiveId" clId="{46130AD1-6542-4B3A-902F-285103FEE4F4}" dt="2024-03-31T17:01:52.880" v="295" actId="21"/>
          <ac:spMkLst>
            <pc:docMk/>
            <pc:sldMk cId="2091339616" sldId="260"/>
            <ac:spMk id="2" creationId="{03CB17E0-32F7-C414-C32C-12F1E55CEDC3}"/>
          </ac:spMkLst>
        </pc:spChg>
        <pc:spChg chg="add mod">
          <ac:chgData name="Jean Jimenez" userId="faf169cc9a831431" providerId="LiveId" clId="{46130AD1-6542-4B3A-902F-285103FEE4F4}" dt="2024-03-31T17:16:45.632" v="352" actId="1076"/>
          <ac:spMkLst>
            <pc:docMk/>
            <pc:sldMk cId="2091339616" sldId="260"/>
            <ac:spMk id="3" creationId="{4F8D48B6-563F-09EF-EBB7-9F40559FC8E8}"/>
          </ac:spMkLst>
        </pc:spChg>
        <pc:spChg chg="add del mod">
          <ac:chgData name="Jean Jimenez" userId="faf169cc9a831431" providerId="LiveId" clId="{46130AD1-6542-4B3A-902F-285103FEE4F4}" dt="2024-03-31T17:01:52.880" v="295" actId="21"/>
          <ac:spMkLst>
            <pc:docMk/>
            <pc:sldMk cId="2091339616" sldId="260"/>
            <ac:spMk id="3" creationId="{944202CD-0258-B57D-EB3E-50D48C83856E}"/>
          </ac:spMkLst>
        </pc:spChg>
        <pc:spChg chg="add del mod">
          <ac:chgData name="Jean Jimenez" userId="faf169cc9a831431" providerId="LiveId" clId="{46130AD1-6542-4B3A-902F-285103FEE4F4}" dt="2024-03-31T17:01:52.880" v="295" actId="21"/>
          <ac:spMkLst>
            <pc:docMk/>
            <pc:sldMk cId="2091339616" sldId="260"/>
            <ac:spMk id="4" creationId="{7922B001-586B-3A37-D266-5B24205D2FB5}"/>
          </ac:spMkLst>
        </pc:spChg>
        <pc:spChg chg="add mod">
          <ac:chgData name="Jean Jimenez" userId="faf169cc9a831431" providerId="LiveId" clId="{46130AD1-6542-4B3A-902F-285103FEE4F4}" dt="2024-03-31T17:02:56.017" v="332" actId="14100"/>
          <ac:spMkLst>
            <pc:docMk/>
            <pc:sldMk cId="2091339616" sldId="260"/>
            <ac:spMk id="5" creationId="{94347AE8-0135-8DF2-5D56-949037337F9B}"/>
          </ac:spMkLst>
        </pc:spChg>
        <pc:picChg chg="add mod">
          <ac:chgData name="Jean Jimenez" userId="faf169cc9a831431" providerId="LiveId" clId="{46130AD1-6542-4B3A-902F-285103FEE4F4}" dt="2024-03-31T17:16:14.070" v="340" actId="1076"/>
          <ac:picMkLst>
            <pc:docMk/>
            <pc:sldMk cId="2091339616" sldId="260"/>
            <ac:picMk id="2" creationId="{4CDA1367-3C81-9285-3057-69D078E3CAA9}"/>
          </ac:picMkLst>
        </pc:picChg>
        <pc:picChg chg="add del mod">
          <ac:chgData name="Jean Jimenez" userId="faf169cc9a831431" providerId="LiveId" clId="{46130AD1-6542-4B3A-902F-285103FEE4F4}" dt="2024-03-31T17:18:45.214" v="358" actId="478"/>
          <ac:picMkLst>
            <pc:docMk/>
            <pc:sldMk cId="2091339616" sldId="260"/>
            <ac:picMk id="1026" creationId="{968B7A51-0CC9-C1EB-B2C5-3615A53922AF}"/>
          </ac:picMkLst>
        </pc:picChg>
        <pc:picChg chg="add mod">
          <ac:chgData name="Jean Jimenez" userId="faf169cc9a831431" providerId="LiveId" clId="{46130AD1-6542-4B3A-902F-285103FEE4F4}" dt="2024-03-31T17:18:59.275" v="361" actId="14100"/>
          <ac:picMkLst>
            <pc:docMk/>
            <pc:sldMk cId="2091339616" sldId="260"/>
            <ac:picMk id="1028" creationId="{2829A9D3-B416-0795-1DF0-41A31B43AD29}"/>
          </ac:picMkLst>
        </pc:picChg>
        <pc:picChg chg="add del mod">
          <ac:chgData name="Jean Jimenez" userId="faf169cc9a831431" providerId="LiveId" clId="{46130AD1-6542-4B3A-902F-285103FEE4F4}" dt="2024-03-31T17:01:52.880" v="295" actId="21"/>
          <ac:picMkLst>
            <pc:docMk/>
            <pc:sldMk cId="2091339616" sldId="260"/>
            <ac:picMk id="2052" creationId="{D0F2F4B4-59FE-DD03-812A-95BA40CE6042}"/>
          </ac:picMkLst>
        </pc:picChg>
        <pc:picChg chg="add del mod">
          <ac:chgData name="Jean Jimenez" userId="faf169cc9a831431" providerId="LiveId" clId="{46130AD1-6542-4B3A-902F-285103FEE4F4}" dt="2024-03-31T17:09:12.482" v="335" actId="478"/>
          <ac:picMkLst>
            <pc:docMk/>
            <pc:sldMk cId="2091339616" sldId="260"/>
            <ac:picMk id="2054" creationId="{6D4640E3-C358-ABBC-5269-104683169526}"/>
          </ac:picMkLst>
        </pc:picChg>
      </pc:sldChg>
      <pc:sldChg chg="addSp delSp modSp new mod">
        <pc:chgData name="Jean Jimenez" userId="faf169cc9a831431" providerId="LiveId" clId="{46130AD1-6542-4B3A-902F-285103FEE4F4}" dt="2024-03-31T17:27:56.145" v="430" actId="1076"/>
        <pc:sldMkLst>
          <pc:docMk/>
          <pc:sldMk cId="4259071303" sldId="261"/>
        </pc:sldMkLst>
        <pc:spChg chg="mod">
          <ac:chgData name="Jean Jimenez" userId="faf169cc9a831431" providerId="LiveId" clId="{46130AD1-6542-4B3A-902F-285103FEE4F4}" dt="2024-03-31T17:21:20.926" v="391"/>
          <ac:spMkLst>
            <pc:docMk/>
            <pc:sldMk cId="4259071303" sldId="261"/>
            <ac:spMk id="2" creationId="{47E02C66-53A3-AC65-EAF4-8A060BE7B35B}"/>
          </ac:spMkLst>
        </pc:spChg>
        <pc:spChg chg="add del mod">
          <ac:chgData name="Jean Jimenez" userId="faf169cc9a831431" providerId="LiveId" clId="{46130AD1-6542-4B3A-902F-285103FEE4F4}" dt="2024-03-31T17:21:44.227" v="393" actId="478"/>
          <ac:spMkLst>
            <pc:docMk/>
            <pc:sldMk cId="4259071303" sldId="261"/>
            <ac:spMk id="3" creationId="{78E7A5AA-54B8-16D6-E7B9-995B581E6447}"/>
          </ac:spMkLst>
        </pc:spChg>
        <pc:spChg chg="add mod">
          <ac:chgData name="Jean Jimenez" userId="faf169cc9a831431" providerId="LiveId" clId="{46130AD1-6542-4B3A-902F-285103FEE4F4}" dt="2024-03-31T17:21:42.037" v="392"/>
          <ac:spMkLst>
            <pc:docMk/>
            <pc:sldMk cId="4259071303" sldId="261"/>
            <ac:spMk id="4" creationId="{652E0E50-7E42-ECD2-8279-48997A91BF4B}"/>
          </ac:spMkLst>
        </pc:spChg>
        <pc:spChg chg="add del">
          <ac:chgData name="Jean Jimenez" userId="faf169cc9a831431" providerId="LiveId" clId="{46130AD1-6542-4B3A-902F-285103FEE4F4}" dt="2024-03-31T17:21:51.202" v="395" actId="478"/>
          <ac:spMkLst>
            <pc:docMk/>
            <pc:sldMk cId="4259071303" sldId="261"/>
            <ac:spMk id="5" creationId="{359A80F8-018E-CBE8-0AB2-C46C021D131A}"/>
          </ac:spMkLst>
        </pc:spChg>
        <pc:picChg chg="add mod">
          <ac:chgData name="Jean Jimenez" userId="faf169cc9a831431" providerId="LiveId" clId="{46130AD1-6542-4B3A-902F-285103FEE4F4}" dt="2024-03-31T17:26:15.414" v="413" actId="1076"/>
          <ac:picMkLst>
            <pc:docMk/>
            <pc:sldMk cId="4259071303" sldId="261"/>
            <ac:picMk id="7" creationId="{9510BD7D-1554-3E9F-3523-0A6C7563BBF9}"/>
          </ac:picMkLst>
        </pc:picChg>
        <pc:picChg chg="add mod">
          <ac:chgData name="Jean Jimenez" userId="faf169cc9a831431" providerId="LiveId" clId="{46130AD1-6542-4B3A-902F-285103FEE4F4}" dt="2024-03-31T17:27:50.626" v="425" actId="1076"/>
          <ac:picMkLst>
            <pc:docMk/>
            <pc:sldMk cId="4259071303" sldId="261"/>
            <ac:picMk id="9" creationId="{AE3DDD2B-3831-8D9E-E619-E93C9BD51331}"/>
          </ac:picMkLst>
        </pc:picChg>
        <pc:picChg chg="add mod">
          <ac:chgData name="Jean Jimenez" userId="faf169cc9a831431" providerId="LiveId" clId="{46130AD1-6542-4B3A-902F-285103FEE4F4}" dt="2024-03-31T17:27:55.081" v="429" actId="1076"/>
          <ac:picMkLst>
            <pc:docMk/>
            <pc:sldMk cId="4259071303" sldId="261"/>
            <ac:picMk id="11" creationId="{EECB118E-5D2D-E299-A502-677FE4773987}"/>
          </ac:picMkLst>
        </pc:picChg>
        <pc:picChg chg="add mod">
          <ac:chgData name="Jean Jimenez" userId="faf169cc9a831431" providerId="LiveId" clId="{46130AD1-6542-4B3A-902F-285103FEE4F4}" dt="2024-03-31T17:27:56.145" v="430" actId="1076"/>
          <ac:picMkLst>
            <pc:docMk/>
            <pc:sldMk cId="4259071303" sldId="261"/>
            <ac:picMk id="2056" creationId="{A36E2A67-1D9B-5A55-66A1-C604BE6A0D96}"/>
          </ac:picMkLst>
        </pc:picChg>
      </pc:sldChg>
      <pc:sldChg chg="addSp modSp new mod">
        <pc:chgData name="Jean Jimenez" userId="faf169cc9a831431" providerId="LiveId" clId="{46130AD1-6542-4B3A-902F-285103FEE4F4}" dt="2024-03-31T17:36:26.521" v="481" actId="1076"/>
        <pc:sldMkLst>
          <pc:docMk/>
          <pc:sldMk cId="558975432" sldId="262"/>
        </pc:sldMkLst>
        <pc:spChg chg="mod">
          <ac:chgData name="Jean Jimenez" userId="faf169cc9a831431" providerId="LiveId" clId="{46130AD1-6542-4B3A-902F-285103FEE4F4}" dt="2024-03-31T17:33:39.783" v="452" actId="14100"/>
          <ac:spMkLst>
            <pc:docMk/>
            <pc:sldMk cId="558975432" sldId="262"/>
            <ac:spMk id="2" creationId="{0C1F03A5-92F8-A75C-E5DF-173DE825A590}"/>
          </ac:spMkLst>
        </pc:spChg>
        <pc:spChg chg="add mod">
          <ac:chgData name="Jean Jimenez" userId="faf169cc9a831431" providerId="LiveId" clId="{46130AD1-6542-4B3A-902F-285103FEE4F4}" dt="2024-03-31T17:35:02.082" v="472" actId="14100"/>
          <ac:spMkLst>
            <pc:docMk/>
            <pc:sldMk cId="558975432" sldId="262"/>
            <ac:spMk id="3" creationId="{D2135869-2D21-AF9F-DAFE-A0F9E28CCC08}"/>
          </ac:spMkLst>
        </pc:spChg>
        <pc:picChg chg="add mod">
          <ac:chgData name="Jean Jimenez" userId="faf169cc9a831431" providerId="LiveId" clId="{46130AD1-6542-4B3A-902F-285103FEE4F4}" dt="2024-03-31T17:36:22.522" v="479" actId="1076"/>
          <ac:picMkLst>
            <pc:docMk/>
            <pc:sldMk cId="558975432" sldId="262"/>
            <ac:picMk id="3074" creationId="{419CB028-9CE0-3C5A-F33C-558BDBACAE50}"/>
          </ac:picMkLst>
        </pc:picChg>
        <pc:picChg chg="add mod">
          <ac:chgData name="Jean Jimenez" userId="faf169cc9a831431" providerId="LiveId" clId="{46130AD1-6542-4B3A-902F-285103FEE4F4}" dt="2024-03-31T17:34:17.096" v="461" actId="1076"/>
          <ac:picMkLst>
            <pc:docMk/>
            <pc:sldMk cId="558975432" sldId="262"/>
            <ac:picMk id="3076" creationId="{A02265D7-7A6A-4FEB-D657-A5271B646955}"/>
          </ac:picMkLst>
        </pc:picChg>
        <pc:picChg chg="add mod">
          <ac:chgData name="Jean Jimenez" userId="faf169cc9a831431" providerId="LiveId" clId="{46130AD1-6542-4B3A-902F-285103FEE4F4}" dt="2024-03-31T17:36:26.521" v="481" actId="1076"/>
          <ac:picMkLst>
            <pc:docMk/>
            <pc:sldMk cId="558975432" sldId="262"/>
            <ac:picMk id="3078" creationId="{27CC86DB-40F7-3DCD-D589-05DC4EC97607}"/>
          </ac:picMkLst>
        </pc:picChg>
      </pc:sldChg>
      <pc:sldChg chg="addSp delSp modSp new mod">
        <pc:chgData name="Jean Jimenez" userId="faf169cc9a831431" providerId="LiveId" clId="{46130AD1-6542-4B3A-902F-285103FEE4F4}" dt="2024-03-31T17:58:59.388" v="638" actId="1076"/>
        <pc:sldMkLst>
          <pc:docMk/>
          <pc:sldMk cId="381868676" sldId="263"/>
        </pc:sldMkLst>
        <pc:spChg chg="mod">
          <ac:chgData name="Jean Jimenez" userId="faf169cc9a831431" providerId="LiveId" clId="{46130AD1-6542-4B3A-902F-285103FEE4F4}" dt="2024-03-31T17:37:25.314" v="514" actId="20577"/>
          <ac:spMkLst>
            <pc:docMk/>
            <pc:sldMk cId="381868676" sldId="263"/>
            <ac:spMk id="2" creationId="{65007854-1409-2E48-2AC6-AD75286EBDE1}"/>
          </ac:spMkLst>
        </pc:spChg>
        <pc:spChg chg="add del mod">
          <ac:chgData name="Jean Jimenez" userId="faf169cc9a831431" providerId="LiveId" clId="{46130AD1-6542-4B3A-902F-285103FEE4F4}" dt="2024-03-31T17:37:33.683" v="516" actId="478"/>
          <ac:spMkLst>
            <pc:docMk/>
            <pc:sldMk cId="381868676" sldId="263"/>
            <ac:spMk id="3" creationId="{5D8D5F44-53A0-EB4B-C094-CBAC1713090D}"/>
          </ac:spMkLst>
        </pc:spChg>
        <pc:spChg chg="add mod">
          <ac:chgData name="Jean Jimenez" userId="faf169cc9a831431" providerId="LiveId" clId="{46130AD1-6542-4B3A-902F-285103FEE4F4}" dt="2024-03-31T17:45:26.837" v="557"/>
          <ac:spMkLst>
            <pc:docMk/>
            <pc:sldMk cId="381868676" sldId="263"/>
            <ac:spMk id="8" creationId="{06869203-CA2F-A978-FA95-564669E43D52}"/>
          </ac:spMkLst>
        </pc:spChg>
        <pc:spChg chg="add mod">
          <ac:chgData name="Jean Jimenez" userId="faf169cc9a831431" providerId="LiveId" clId="{46130AD1-6542-4B3A-902F-285103FEE4F4}" dt="2024-03-31T17:56:40.960" v="601" actId="404"/>
          <ac:spMkLst>
            <pc:docMk/>
            <pc:sldMk cId="381868676" sldId="263"/>
            <ac:spMk id="13" creationId="{4D055618-C2B4-F115-D8DA-8C96DB34A1BA}"/>
          </ac:spMkLst>
        </pc:spChg>
        <pc:spChg chg="add mod">
          <ac:chgData name="Jean Jimenez" userId="faf169cc9a831431" providerId="LiveId" clId="{46130AD1-6542-4B3A-902F-285103FEE4F4}" dt="2024-03-31T17:56:54.026" v="607" actId="20577"/>
          <ac:spMkLst>
            <pc:docMk/>
            <pc:sldMk cId="381868676" sldId="263"/>
            <ac:spMk id="14" creationId="{08032E4E-B1FA-F0A1-B785-66F7425B3F8D}"/>
          </ac:spMkLst>
        </pc:spChg>
        <pc:spChg chg="add mod">
          <ac:chgData name="Jean Jimenez" userId="faf169cc9a831431" providerId="LiveId" clId="{46130AD1-6542-4B3A-902F-285103FEE4F4}" dt="2024-03-31T17:57:07.583" v="615" actId="20577"/>
          <ac:spMkLst>
            <pc:docMk/>
            <pc:sldMk cId="381868676" sldId="263"/>
            <ac:spMk id="15" creationId="{E1E01113-6E75-189C-C4CB-24F6E63947B3}"/>
          </ac:spMkLst>
        </pc:spChg>
        <pc:spChg chg="add mod">
          <ac:chgData name="Jean Jimenez" userId="faf169cc9a831431" providerId="LiveId" clId="{46130AD1-6542-4B3A-902F-285103FEE4F4}" dt="2024-03-31T17:57:41.424" v="617" actId="1076"/>
          <ac:spMkLst>
            <pc:docMk/>
            <pc:sldMk cId="381868676" sldId="263"/>
            <ac:spMk id="16" creationId="{FEF9D4FA-DA88-CC76-3F41-52D11FBCA38C}"/>
          </ac:spMkLst>
        </pc:spChg>
        <pc:spChg chg="add mod">
          <ac:chgData name="Jean Jimenez" userId="faf169cc9a831431" providerId="LiveId" clId="{46130AD1-6542-4B3A-902F-285103FEE4F4}" dt="2024-03-31T17:57:52.922" v="623" actId="20577"/>
          <ac:spMkLst>
            <pc:docMk/>
            <pc:sldMk cId="381868676" sldId="263"/>
            <ac:spMk id="17" creationId="{011C0F96-BA1B-ECF9-2F69-B63135BC92E3}"/>
          </ac:spMkLst>
        </pc:spChg>
        <pc:spChg chg="add mod">
          <ac:chgData name="Jean Jimenez" userId="faf169cc9a831431" providerId="LiveId" clId="{46130AD1-6542-4B3A-902F-285103FEE4F4}" dt="2024-03-31T17:58:05.837" v="631" actId="20577"/>
          <ac:spMkLst>
            <pc:docMk/>
            <pc:sldMk cId="381868676" sldId="263"/>
            <ac:spMk id="18" creationId="{DE1D1DD0-884C-84A5-FF5A-8EAA7A795BBA}"/>
          </ac:spMkLst>
        </pc:spChg>
        <pc:picChg chg="add del mod">
          <ac:chgData name="Jean Jimenez" userId="faf169cc9a831431" providerId="LiveId" clId="{46130AD1-6542-4B3A-902F-285103FEE4F4}" dt="2024-03-31T17:45:30.489" v="559" actId="478"/>
          <ac:picMkLst>
            <pc:docMk/>
            <pc:sldMk cId="381868676" sldId="263"/>
            <ac:picMk id="5" creationId="{2A8C7D98-34D4-984A-6AD0-81A08B90C282}"/>
          </ac:picMkLst>
        </pc:picChg>
        <pc:picChg chg="add mod">
          <ac:chgData name="Jean Jimenez" userId="faf169cc9a831431" providerId="LiveId" clId="{46130AD1-6542-4B3A-902F-285103FEE4F4}" dt="2024-03-31T17:43:39.400" v="549" actId="1076"/>
          <ac:picMkLst>
            <pc:docMk/>
            <pc:sldMk cId="381868676" sldId="263"/>
            <ac:picMk id="7" creationId="{AD877497-58CC-C4A2-18AD-08805636AF61}"/>
          </ac:picMkLst>
        </pc:picChg>
        <pc:picChg chg="add mod">
          <ac:chgData name="Jean Jimenez" userId="faf169cc9a831431" providerId="LiveId" clId="{46130AD1-6542-4B3A-902F-285103FEE4F4}" dt="2024-03-31T17:46:24.684" v="564" actId="1076"/>
          <ac:picMkLst>
            <pc:docMk/>
            <pc:sldMk cId="381868676" sldId="263"/>
            <ac:picMk id="10" creationId="{223F33EF-370A-C987-81FA-4FA86627F693}"/>
          </ac:picMkLst>
        </pc:picChg>
        <pc:picChg chg="add mod">
          <ac:chgData name="Jean Jimenez" userId="faf169cc9a831431" providerId="LiveId" clId="{46130AD1-6542-4B3A-902F-285103FEE4F4}" dt="2024-03-31T17:50:07.072" v="578" actId="1076"/>
          <ac:picMkLst>
            <pc:docMk/>
            <pc:sldMk cId="381868676" sldId="263"/>
            <ac:picMk id="12" creationId="{A5E8560B-3881-84B9-54B8-65626B614875}"/>
          </ac:picMkLst>
        </pc:picChg>
        <pc:picChg chg="add mod">
          <ac:chgData name="Jean Jimenez" userId="faf169cc9a831431" providerId="LiveId" clId="{46130AD1-6542-4B3A-902F-285103FEE4F4}" dt="2024-03-31T17:43:46.226" v="553" actId="1076"/>
          <ac:picMkLst>
            <pc:docMk/>
            <pc:sldMk cId="381868676" sldId="263"/>
            <ac:picMk id="4100" creationId="{B1B1700F-1D1B-7207-2801-4E829FBA5BF8}"/>
          </ac:picMkLst>
        </pc:picChg>
        <pc:picChg chg="add mod">
          <ac:chgData name="Jean Jimenez" userId="faf169cc9a831431" providerId="LiveId" clId="{46130AD1-6542-4B3A-902F-285103FEE4F4}" dt="2024-03-31T17:43:54.444" v="556" actId="1076"/>
          <ac:picMkLst>
            <pc:docMk/>
            <pc:sldMk cId="381868676" sldId="263"/>
            <ac:picMk id="4102" creationId="{09CF1E22-01E0-A35C-F6A3-199237E7A161}"/>
          </ac:picMkLst>
        </pc:picChg>
        <pc:picChg chg="add mod">
          <ac:chgData name="Jean Jimenez" userId="faf169cc9a831431" providerId="LiveId" clId="{46130AD1-6542-4B3A-902F-285103FEE4F4}" dt="2024-03-31T17:48:07.499" v="571" actId="1076"/>
          <ac:picMkLst>
            <pc:docMk/>
            <pc:sldMk cId="381868676" sldId="263"/>
            <ac:picMk id="4106" creationId="{5A86CBDD-C504-007A-50C1-AE737E73FF48}"/>
          </ac:picMkLst>
        </pc:picChg>
        <pc:picChg chg="add mod">
          <ac:chgData name="Jean Jimenez" userId="faf169cc9a831431" providerId="LiveId" clId="{46130AD1-6542-4B3A-902F-285103FEE4F4}" dt="2024-03-31T17:52:08.026" v="585" actId="1076"/>
          <ac:picMkLst>
            <pc:docMk/>
            <pc:sldMk cId="381868676" sldId="263"/>
            <ac:picMk id="4108" creationId="{4BE49EA9-A5EF-D2E6-56F4-5BA5C9E63942}"/>
          </ac:picMkLst>
        </pc:picChg>
        <pc:picChg chg="add mod">
          <ac:chgData name="Jean Jimenez" userId="faf169cc9a831431" providerId="LiveId" clId="{46130AD1-6542-4B3A-902F-285103FEE4F4}" dt="2024-03-31T17:58:59.388" v="638" actId="1076"/>
          <ac:picMkLst>
            <pc:docMk/>
            <pc:sldMk cId="381868676" sldId="263"/>
            <ac:picMk id="4110" creationId="{098FB746-68C9-53F0-C2D3-9539599C7D8A}"/>
          </ac:picMkLst>
        </pc:picChg>
      </pc:sldChg>
      <pc:sldChg chg="addSp delSp modSp add mod modAnim">
        <pc:chgData name="Jean Jimenez" userId="faf169cc9a831431" providerId="LiveId" clId="{46130AD1-6542-4B3A-902F-285103FEE4F4}" dt="2024-03-31T18:27:05.181" v="868" actId="1076"/>
        <pc:sldMkLst>
          <pc:docMk/>
          <pc:sldMk cId="1321975848" sldId="264"/>
        </pc:sldMkLst>
        <pc:spChg chg="del">
          <ac:chgData name="Jean Jimenez" userId="faf169cc9a831431" providerId="LiveId" clId="{46130AD1-6542-4B3A-902F-285103FEE4F4}" dt="2024-03-31T17:59:18.176" v="651" actId="478"/>
          <ac:spMkLst>
            <pc:docMk/>
            <pc:sldMk cId="1321975848" sldId="264"/>
            <ac:spMk id="13" creationId="{4D055618-C2B4-F115-D8DA-8C96DB34A1BA}"/>
          </ac:spMkLst>
        </pc:spChg>
        <pc:spChg chg="del">
          <ac:chgData name="Jean Jimenez" userId="faf169cc9a831431" providerId="LiveId" clId="{46130AD1-6542-4B3A-902F-285103FEE4F4}" dt="2024-03-31T17:59:19.303" v="652" actId="478"/>
          <ac:spMkLst>
            <pc:docMk/>
            <pc:sldMk cId="1321975848" sldId="264"/>
            <ac:spMk id="14" creationId="{08032E4E-B1FA-F0A1-B785-66F7425B3F8D}"/>
          </ac:spMkLst>
        </pc:spChg>
        <pc:spChg chg="del">
          <ac:chgData name="Jean Jimenez" userId="faf169cc9a831431" providerId="LiveId" clId="{46130AD1-6542-4B3A-902F-285103FEE4F4}" dt="2024-03-31T17:59:20.370" v="653" actId="478"/>
          <ac:spMkLst>
            <pc:docMk/>
            <pc:sldMk cId="1321975848" sldId="264"/>
            <ac:spMk id="15" creationId="{E1E01113-6E75-189C-C4CB-24F6E63947B3}"/>
          </ac:spMkLst>
        </pc:spChg>
        <pc:spChg chg="del">
          <ac:chgData name="Jean Jimenez" userId="faf169cc9a831431" providerId="LiveId" clId="{46130AD1-6542-4B3A-902F-285103FEE4F4}" dt="2024-03-31T17:59:21.575" v="654" actId="478"/>
          <ac:spMkLst>
            <pc:docMk/>
            <pc:sldMk cId="1321975848" sldId="264"/>
            <ac:spMk id="16" creationId="{FEF9D4FA-DA88-CC76-3F41-52D11FBCA38C}"/>
          </ac:spMkLst>
        </pc:spChg>
        <pc:spChg chg="del">
          <ac:chgData name="Jean Jimenez" userId="faf169cc9a831431" providerId="LiveId" clId="{46130AD1-6542-4B3A-902F-285103FEE4F4}" dt="2024-03-31T17:59:12.213" v="643" actId="478"/>
          <ac:spMkLst>
            <pc:docMk/>
            <pc:sldMk cId="1321975848" sldId="264"/>
            <ac:spMk id="17" creationId="{011C0F96-BA1B-ECF9-2F69-B63135BC92E3}"/>
          </ac:spMkLst>
        </pc:spChg>
        <pc:spChg chg="del">
          <ac:chgData name="Jean Jimenez" userId="faf169cc9a831431" providerId="LiveId" clId="{46130AD1-6542-4B3A-902F-285103FEE4F4}" dt="2024-03-31T17:59:16.759" v="650" actId="478"/>
          <ac:spMkLst>
            <pc:docMk/>
            <pc:sldMk cId="1321975848" sldId="264"/>
            <ac:spMk id="18" creationId="{DE1D1DD0-884C-84A5-FF5A-8EAA7A795BBA}"/>
          </ac:spMkLst>
        </pc:spChg>
        <pc:picChg chg="add mod">
          <ac:chgData name="Jean Jimenez" userId="faf169cc9a831431" providerId="LiveId" clId="{46130AD1-6542-4B3A-902F-285103FEE4F4}" dt="2024-03-31T18:02:42.115" v="665" actId="1076"/>
          <ac:picMkLst>
            <pc:docMk/>
            <pc:sldMk cId="1321975848" sldId="264"/>
            <ac:picMk id="3" creationId="{C2F00418-CF7F-569D-C544-4788BA26CBF1}"/>
          </ac:picMkLst>
        </pc:picChg>
        <pc:picChg chg="del">
          <ac:chgData name="Jean Jimenez" userId="faf169cc9a831431" providerId="LiveId" clId="{46130AD1-6542-4B3A-902F-285103FEE4F4}" dt="2024-03-31T17:59:10.650" v="641" actId="478"/>
          <ac:picMkLst>
            <pc:docMk/>
            <pc:sldMk cId="1321975848" sldId="264"/>
            <ac:picMk id="5" creationId="{2A8C7D98-34D4-984A-6AD0-81A08B90C282}"/>
          </ac:picMkLst>
        </pc:picChg>
        <pc:picChg chg="del">
          <ac:chgData name="Jean Jimenez" userId="faf169cc9a831431" providerId="LiveId" clId="{46130AD1-6542-4B3A-902F-285103FEE4F4}" dt="2024-03-31T17:59:14.194" v="648" actId="478"/>
          <ac:picMkLst>
            <pc:docMk/>
            <pc:sldMk cId="1321975848" sldId="264"/>
            <ac:picMk id="7" creationId="{AD877497-58CC-C4A2-18AD-08805636AF61}"/>
          </ac:picMkLst>
        </pc:picChg>
        <pc:picChg chg="del">
          <ac:chgData name="Jean Jimenez" userId="faf169cc9a831431" providerId="LiveId" clId="{46130AD1-6542-4B3A-902F-285103FEE4F4}" dt="2024-03-31T17:59:13.113" v="645" actId="478"/>
          <ac:picMkLst>
            <pc:docMk/>
            <pc:sldMk cId="1321975848" sldId="264"/>
            <ac:picMk id="10" creationId="{223F33EF-370A-C987-81FA-4FA86627F693}"/>
          </ac:picMkLst>
        </pc:picChg>
        <pc:picChg chg="del">
          <ac:chgData name="Jean Jimenez" userId="faf169cc9a831431" providerId="LiveId" clId="{46130AD1-6542-4B3A-902F-285103FEE4F4}" dt="2024-03-31T17:59:11.730" v="642" actId="478"/>
          <ac:picMkLst>
            <pc:docMk/>
            <pc:sldMk cId="1321975848" sldId="264"/>
            <ac:picMk id="12" creationId="{A5E8560B-3881-84B9-54B8-65626B614875}"/>
          </ac:picMkLst>
        </pc:picChg>
        <pc:picChg chg="del">
          <ac:chgData name="Jean Jimenez" userId="faf169cc9a831431" providerId="LiveId" clId="{46130AD1-6542-4B3A-902F-285103FEE4F4}" dt="2024-03-31T17:59:13.788" v="647" actId="478"/>
          <ac:picMkLst>
            <pc:docMk/>
            <pc:sldMk cId="1321975848" sldId="264"/>
            <ac:picMk id="4100" creationId="{B1B1700F-1D1B-7207-2801-4E829FBA5BF8}"/>
          </ac:picMkLst>
        </pc:picChg>
        <pc:picChg chg="del">
          <ac:chgData name="Jean Jimenez" userId="faf169cc9a831431" providerId="LiveId" clId="{46130AD1-6542-4B3A-902F-285103FEE4F4}" dt="2024-03-31T17:59:13.474" v="646" actId="478"/>
          <ac:picMkLst>
            <pc:docMk/>
            <pc:sldMk cId="1321975848" sldId="264"/>
            <ac:picMk id="4102" creationId="{09CF1E22-01E0-A35C-F6A3-199237E7A161}"/>
          </ac:picMkLst>
        </pc:picChg>
        <pc:picChg chg="del">
          <ac:chgData name="Jean Jimenez" userId="faf169cc9a831431" providerId="LiveId" clId="{46130AD1-6542-4B3A-902F-285103FEE4F4}" dt="2024-03-31T17:59:12.819" v="644" actId="478"/>
          <ac:picMkLst>
            <pc:docMk/>
            <pc:sldMk cId="1321975848" sldId="264"/>
            <ac:picMk id="4106" creationId="{5A86CBDD-C504-007A-50C1-AE737E73FF48}"/>
          </ac:picMkLst>
        </pc:picChg>
        <pc:picChg chg="del">
          <ac:chgData name="Jean Jimenez" userId="faf169cc9a831431" providerId="LiveId" clId="{46130AD1-6542-4B3A-902F-285103FEE4F4}" dt="2024-03-31T17:59:14.823" v="649" actId="478"/>
          <ac:picMkLst>
            <pc:docMk/>
            <pc:sldMk cId="1321975848" sldId="264"/>
            <ac:picMk id="4108" creationId="{4BE49EA9-A5EF-D2E6-56F4-5BA5C9E63942}"/>
          </ac:picMkLst>
        </pc:picChg>
        <pc:picChg chg="add mod">
          <ac:chgData name="Jean Jimenez" userId="faf169cc9a831431" providerId="LiveId" clId="{46130AD1-6542-4B3A-902F-285103FEE4F4}" dt="2024-03-31T17:59:29.758" v="657" actId="1076"/>
          <ac:picMkLst>
            <pc:docMk/>
            <pc:sldMk cId="1321975848" sldId="264"/>
            <ac:picMk id="6146" creationId="{F337A965-D4FB-0D68-8A26-53C2174FEEC3}"/>
          </ac:picMkLst>
        </pc:picChg>
        <pc:picChg chg="add mod">
          <ac:chgData name="Jean Jimenez" userId="faf169cc9a831431" providerId="LiveId" clId="{46130AD1-6542-4B3A-902F-285103FEE4F4}" dt="2024-03-31T18:27:05.181" v="868" actId="1076"/>
          <ac:picMkLst>
            <pc:docMk/>
            <pc:sldMk cId="1321975848" sldId="264"/>
            <ac:picMk id="6148" creationId="{4E4A5819-A928-8CC0-621E-7D04E185645D}"/>
          </ac:picMkLst>
        </pc:picChg>
      </pc:sldChg>
      <pc:sldChg chg="addSp delSp modSp add mod">
        <pc:chgData name="Jean Jimenez" userId="faf169cc9a831431" providerId="LiveId" clId="{46130AD1-6542-4B3A-902F-285103FEE4F4}" dt="2024-03-31T18:05:35.084" v="722" actId="478"/>
        <pc:sldMkLst>
          <pc:docMk/>
          <pc:sldMk cId="2021064525" sldId="265"/>
        </pc:sldMkLst>
        <pc:spChg chg="mod">
          <ac:chgData name="Jean Jimenez" userId="faf169cc9a831431" providerId="LiveId" clId="{46130AD1-6542-4B3A-902F-285103FEE4F4}" dt="2024-03-31T18:04:34.957" v="702" actId="20577"/>
          <ac:spMkLst>
            <pc:docMk/>
            <pc:sldMk cId="2021064525" sldId="265"/>
            <ac:spMk id="2" creationId="{65007854-1409-2E48-2AC6-AD75286EBDE1}"/>
          </ac:spMkLst>
        </pc:spChg>
        <pc:spChg chg="del">
          <ac:chgData name="Jean Jimenez" userId="faf169cc9a831431" providerId="LiveId" clId="{46130AD1-6542-4B3A-902F-285103FEE4F4}" dt="2024-03-31T18:05:33.351" v="721" actId="478"/>
          <ac:spMkLst>
            <pc:docMk/>
            <pc:sldMk cId="2021064525" sldId="265"/>
            <ac:spMk id="13" creationId="{4D055618-C2B4-F115-D8DA-8C96DB34A1BA}"/>
          </ac:spMkLst>
        </pc:spChg>
        <pc:spChg chg="del">
          <ac:chgData name="Jean Jimenez" userId="faf169cc9a831431" providerId="LiveId" clId="{46130AD1-6542-4B3A-902F-285103FEE4F4}" dt="2024-03-31T18:05:32.136" v="720" actId="478"/>
          <ac:spMkLst>
            <pc:docMk/>
            <pc:sldMk cId="2021064525" sldId="265"/>
            <ac:spMk id="14" creationId="{08032E4E-B1FA-F0A1-B785-66F7425B3F8D}"/>
          </ac:spMkLst>
        </pc:spChg>
        <pc:spChg chg="del">
          <ac:chgData name="Jean Jimenez" userId="faf169cc9a831431" providerId="LiveId" clId="{46130AD1-6542-4B3A-902F-285103FEE4F4}" dt="2024-03-31T18:05:31.203" v="719" actId="478"/>
          <ac:spMkLst>
            <pc:docMk/>
            <pc:sldMk cId="2021064525" sldId="265"/>
            <ac:spMk id="15" creationId="{E1E01113-6E75-189C-C4CB-24F6E63947B3}"/>
          </ac:spMkLst>
        </pc:spChg>
        <pc:spChg chg="del">
          <ac:chgData name="Jean Jimenez" userId="faf169cc9a831431" providerId="LiveId" clId="{46130AD1-6542-4B3A-902F-285103FEE4F4}" dt="2024-03-31T18:05:30.010" v="718" actId="478"/>
          <ac:spMkLst>
            <pc:docMk/>
            <pc:sldMk cId="2021064525" sldId="265"/>
            <ac:spMk id="16" creationId="{FEF9D4FA-DA88-CC76-3F41-52D11FBCA38C}"/>
          </ac:spMkLst>
        </pc:spChg>
        <pc:spChg chg="del">
          <ac:chgData name="Jean Jimenez" userId="faf169cc9a831431" providerId="LiveId" clId="{46130AD1-6542-4B3A-902F-285103FEE4F4}" dt="2024-03-31T18:05:29.053" v="717" actId="478"/>
          <ac:spMkLst>
            <pc:docMk/>
            <pc:sldMk cId="2021064525" sldId="265"/>
            <ac:spMk id="17" creationId="{011C0F96-BA1B-ECF9-2F69-B63135BC92E3}"/>
          </ac:spMkLst>
        </pc:spChg>
        <pc:spChg chg="del">
          <ac:chgData name="Jean Jimenez" userId="faf169cc9a831431" providerId="LiveId" clId="{46130AD1-6542-4B3A-902F-285103FEE4F4}" dt="2024-03-31T18:05:35.084" v="722" actId="478"/>
          <ac:spMkLst>
            <pc:docMk/>
            <pc:sldMk cId="2021064525" sldId="265"/>
            <ac:spMk id="18" creationId="{DE1D1DD0-884C-84A5-FF5A-8EAA7A795BBA}"/>
          </ac:spMkLst>
        </pc:spChg>
        <pc:picChg chg="add mod">
          <ac:chgData name="Jean Jimenez" userId="faf169cc9a831431" providerId="LiveId" clId="{46130AD1-6542-4B3A-902F-285103FEE4F4}" dt="2024-03-31T18:05:15.253" v="709" actId="1076"/>
          <ac:picMkLst>
            <pc:docMk/>
            <pc:sldMk cId="2021064525" sldId="265"/>
            <ac:picMk id="4" creationId="{BA413700-7A6C-C0A4-B243-C2101CA4B4D8}"/>
          </ac:picMkLst>
        </pc:picChg>
        <pc:picChg chg="del">
          <ac:chgData name="Jean Jimenez" userId="faf169cc9a831431" providerId="LiveId" clId="{46130AD1-6542-4B3A-902F-285103FEE4F4}" dt="2024-03-31T18:04:15.758" v="668" actId="478"/>
          <ac:picMkLst>
            <pc:docMk/>
            <pc:sldMk cId="2021064525" sldId="265"/>
            <ac:picMk id="5" creationId="{2A8C7D98-34D4-984A-6AD0-81A08B90C282}"/>
          </ac:picMkLst>
        </pc:picChg>
        <pc:picChg chg="del">
          <ac:chgData name="Jean Jimenez" userId="faf169cc9a831431" providerId="LiveId" clId="{46130AD1-6542-4B3A-902F-285103FEE4F4}" dt="2024-03-31T18:05:25.342" v="711" actId="478"/>
          <ac:picMkLst>
            <pc:docMk/>
            <pc:sldMk cId="2021064525" sldId="265"/>
            <ac:picMk id="7" creationId="{AD877497-58CC-C4A2-18AD-08805636AF61}"/>
          </ac:picMkLst>
        </pc:picChg>
        <pc:picChg chg="del">
          <ac:chgData name="Jean Jimenez" userId="faf169cc9a831431" providerId="LiveId" clId="{46130AD1-6542-4B3A-902F-285103FEE4F4}" dt="2024-03-31T18:05:27.076" v="714" actId="478"/>
          <ac:picMkLst>
            <pc:docMk/>
            <pc:sldMk cId="2021064525" sldId="265"/>
            <ac:picMk id="10" creationId="{223F33EF-370A-C987-81FA-4FA86627F693}"/>
          </ac:picMkLst>
        </pc:picChg>
        <pc:picChg chg="del">
          <ac:chgData name="Jean Jimenez" userId="faf169cc9a831431" providerId="LiveId" clId="{46130AD1-6542-4B3A-902F-285103FEE4F4}" dt="2024-03-31T18:05:28.097" v="716" actId="478"/>
          <ac:picMkLst>
            <pc:docMk/>
            <pc:sldMk cId="2021064525" sldId="265"/>
            <ac:picMk id="12" creationId="{A5E8560B-3881-84B9-54B8-65626B614875}"/>
          </ac:picMkLst>
        </pc:picChg>
        <pc:picChg chg="del">
          <ac:chgData name="Jean Jimenez" userId="faf169cc9a831431" providerId="LiveId" clId="{46130AD1-6542-4B3A-902F-285103FEE4F4}" dt="2024-03-31T18:05:25.981" v="712" actId="478"/>
          <ac:picMkLst>
            <pc:docMk/>
            <pc:sldMk cId="2021064525" sldId="265"/>
            <ac:picMk id="4100" creationId="{B1B1700F-1D1B-7207-2801-4E829FBA5BF8}"/>
          </ac:picMkLst>
        </pc:picChg>
        <pc:picChg chg="del">
          <ac:chgData name="Jean Jimenez" userId="faf169cc9a831431" providerId="LiveId" clId="{46130AD1-6542-4B3A-902F-285103FEE4F4}" dt="2024-03-31T18:05:26.388" v="713" actId="478"/>
          <ac:picMkLst>
            <pc:docMk/>
            <pc:sldMk cId="2021064525" sldId="265"/>
            <ac:picMk id="4102" creationId="{09CF1E22-01E0-A35C-F6A3-199237E7A161}"/>
          </ac:picMkLst>
        </pc:picChg>
        <pc:picChg chg="del">
          <ac:chgData name="Jean Jimenez" userId="faf169cc9a831431" providerId="LiveId" clId="{46130AD1-6542-4B3A-902F-285103FEE4F4}" dt="2024-03-31T18:05:27.438" v="715" actId="478"/>
          <ac:picMkLst>
            <pc:docMk/>
            <pc:sldMk cId="2021064525" sldId="265"/>
            <ac:picMk id="4106" creationId="{5A86CBDD-C504-007A-50C1-AE737E73FF48}"/>
          </ac:picMkLst>
        </pc:picChg>
        <pc:picChg chg="del">
          <ac:chgData name="Jean Jimenez" userId="faf169cc9a831431" providerId="LiveId" clId="{46130AD1-6542-4B3A-902F-285103FEE4F4}" dt="2024-03-31T18:05:24.486" v="710" actId="478"/>
          <ac:picMkLst>
            <pc:docMk/>
            <pc:sldMk cId="2021064525" sldId="265"/>
            <ac:picMk id="4108" creationId="{4BE49EA9-A5EF-D2E6-56F4-5BA5C9E63942}"/>
          </ac:picMkLst>
        </pc:picChg>
      </pc:sldChg>
      <pc:sldChg chg="addSp delSp modSp add mod">
        <pc:chgData name="Jean Jimenez" userId="faf169cc9a831431" providerId="LiveId" clId="{46130AD1-6542-4B3A-902F-285103FEE4F4}" dt="2024-03-31T18:26:26.095" v="864" actId="20577"/>
        <pc:sldMkLst>
          <pc:docMk/>
          <pc:sldMk cId="990060424" sldId="266"/>
        </pc:sldMkLst>
        <pc:spChg chg="mod">
          <ac:chgData name="Jean Jimenez" userId="faf169cc9a831431" providerId="LiveId" clId="{46130AD1-6542-4B3A-902F-285103FEE4F4}" dt="2024-03-31T18:26:24.205" v="863" actId="20577"/>
          <ac:spMkLst>
            <pc:docMk/>
            <pc:sldMk cId="990060424" sldId="266"/>
            <ac:spMk id="13" creationId="{4D055618-C2B4-F115-D8DA-8C96DB34A1BA}"/>
          </ac:spMkLst>
        </pc:spChg>
        <pc:spChg chg="mod">
          <ac:chgData name="Jean Jimenez" userId="faf169cc9a831431" providerId="LiveId" clId="{46130AD1-6542-4B3A-902F-285103FEE4F4}" dt="2024-03-31T18:26:21.279" v="862" actId="20577"/>
          <ac:spMkLst>
            <pc:docMk/>
            <pc:sldMk cId="990060424" sldId="266"/>
            <ac:spMk id="14" creationId="{08032E4E-B1FA-F0A1-B785-66F7425B3F8D}"/>
          </ac:spMkLst>
        </pc:spChg>
        <pc:spChg chg="mod">
          <ac:chgData name="Jean Jimenez" userId="faf169cc9a831431" providerId="LiveId" clId="{46130AD1-6542-4B3A-902F-285103FEE4F4}" dt="2024-03-31T18:26:19.715" v="861" actId="20577"/>
          <ac:spMkLst>
            <pc:docMk/>
            <pc:sldMk cId="990060424" sldId="266"/>
            <ac:spMk id="15" creationId="{E1E01113-6E75-189C-C4CB-24F6E63947B3}"/>
          </ac:spMkLst>
        </pc:spChg>
        <pc:spChg chg="mod">
          <ac:chgData name="Jean Jimenez" userId="faf169cc9a831431" providerId="LiveId" clId="{46130AD1-6542-4B3A-902F-285103FEE4F4}" dt="2024-03-31T18:26:18.276" v="860" actId="20577"/>
          <ac:spMkLst>
            <pc:docMk/>
            <pc:sldMk cId="990060424" sldId="266"/>
            <ac:spMk id="16" creationId="{FEF9D4FA-DA88-CC76-3F41-52D11FBCA38C}"/>
          </ac:spMkLst>
        </pc:spChg>
        <pc:spChg chg="mod">
          <ac:chgData name="Jean Jimenez" userId="faf169cc9a831431" providerId="LiveId" clId="{46130AD1-6542-4B3A-902F-285103FEE4F4}" dt="2024-03-31T18:26:14.023" v="859" actId="20577"/>
          <ac:spMkLst>
            <pc:docMk/>
            <pc:sldMk cId="990060424" sldId="266"/>
            <ac:spMk id="17" creationId="{011C0F96-BA1B-ECF9-2F69-B63135BC92E3}"/>
          </ac:spMkLst>
        </pc:spChg>
        <pc:spChg chg="mod">
          <ac:chgData name="Jean Jimenez" userId="faf169cc9a831431" providerId="LiveId" clId="{46130AD1-6542-4B3A-902F-285103FEE4F4}" dt="2024-03-31T18:26:26.095" v="864" actId="20577"/>
          <ac:spMkLst>
            <pc:docMk/>
            <pc:sldMk cId="990060424" sldId="266"/>
            <ac:spMk id="18" creationId="{DE1D1DD0-884C-84A5-FF5A-8EAA7A795BBA}"/>
          </ac:spMkLst>
        </pc:spChg>
        <pc:spChg chg="add del mod">
          <ac:chgData name="Jean Jimenez" userId="faf169cc9a831431" providerId="LiveId" clId="{46130AD1-6542-4B3A-902F-285103FEE4F4}" dt="2024-03-31T18:09:19.068" v="751" actId="478"/>
          <ac:spMkLst>
            <pc:docMk/>
            <pc:sldMk cId="990060424" sldId="266"/>
            <ac:spMk id="19" creationId="{82DAD4BC-59D5-6D92-D34B-4FB297CBA00B}"/>
          </ac:spMkLst>
        </pc:spChg>
        <pc:picChg chg="del">
          <ac:chgData name="Jean Jimenez" userId="faf169cc9a831431" providerId="LiveId" clId="{46130AD1-6542-4B3A-902F-285103FEE4F4}" dt="2024-03-31T18:06:00.419" v="723" actId="478"/>
          <ac:picMkLst>
            <pc:docMk/>
            <pc:sldMk cId="990060424" sldId="266"/>
            <ac:picMk id="4" creationId="{BA413700-7A6C-C0A4-B243-C2101CA4B4D8}"/>
          </ac:picMkLst>
        </pc:picChg>
        <pc:picChg chg="add mod">
          <ac:chgData name="Jean Jimenez" userId="faf169cc9a831431" providerId="LiveId" clId="{46130AD1-6542-4B3A-902F-285103FEE4F4}" dt="2024-03-31T18:06:28.773" v="733" actId="1076"/>
          <ac:picMkLst>
            <pc:docMk/>
            <pc:sldMk cId="990060424" sldId="266"/>
            <ac:picMk id="5" creationId="{73A80C16-BD56-E49C-2CCE-3E1FB48612ED}"/>
          </ac:picMkLst>
        </pc:picChg>
        <pc:picChg chg="del">
          <ac:chgData name="Jean Jimenez" userId="faf169cc9a831431" providerId="LiveId" clId="{46130AD1-6542-4B3A-902F-285103FEE4F4}" dt="2024-03-31T18:09:52.715" v="761" actId="478"/>
          <ac:picMkLst>
            <pc:docMk/>
            <pc:sldMk cId="990060424" sldId="266"/>
            <ac:picMk id="7" creationId="{AD877497-58CC-C4A2-18AD-08805636AF61}"/>
          </ac:picMkLst>
        </pc:picChg>
        <pc:picChg chg="add mod">
          <ac:chgData name="Jean Jimenez" userId="faf169cc9a831431" providerId="LiveId" clId="{46130AD1-6542-4B3A-902F-285103FEE4F4}" dt="2024-03-31T18:09:41.995" v="756" actId="1076"/>
          <ac:picMkLst>
            <pc:docMk/>
            <pc:sldMk cId="990060424" sldId="266"/>
            <ac:picMk id="9" creationId="{E9204013-12B5-FD10-8D52-D76AA589BD77}"/>
          </ac:picMkLst>
        </pc:picChg>
        <pc:picChg chg="del">
          <ac:chgData name="Jean Jimenez" userId="faf169cc9a831431" providerId="LiveId" clId="{46130AD1-6542-4B3A-902F-285103FEE4F4}" dt="2024-03-31T18:10:05.934" v="766" actId="478"/>
          <ac:picMkLst>
            <pc:docMk/>
            <pc:sldMk cId="990060424" sldId="266"/>
            <ac:picMk id="10" creationId="{223F33EF-370A-C987-81FA-4FA86627F693}"/>
          </ac:picMkLst>
        </pc:picChg>
        <pc:picChg chg="add mod">
          <ac:chgData name="Jean Jimenez" userId="faf169cc9a831431" providerId="LiveId" clId="{46130AD1-6542-4B3A-902F-285103FEE4F4}" dt="2024-03-31T18:07:18.186" v="739" actId="1076"/>
          <ac:picMkLst>
            <pc:docMk/>
            <pc:sldMk cId="990060424" sldId="266"/>
            <ac:picMk id="11" creationId="{5A0B5E21-B9EC-D1BE-689C-D4C3274A9838}"/>
          </ac:picMkLst>
        </pc:picChg>
        <pc:picChg chg="del">
          <ac:chgData name="Jean Jimenez" userId="faf169cc9a831431" providerId="LiveId" clId="{46130AD1-6542-4B3A-902F-285103FEE4F4}" dt="2024-03-31T18:10:08.668" v="768" actId="478"/>
          <ac:picMkLst>
            <pc:docMk/>
            <pc:sldMk cId="990060424" sldId="266"/>
            <ac:picMk id="12" creationId="{A5E8560B-3881-84B9-54B8-65626B614875}"/>
          </ac:picMkLst>
        </pc:picChg>
        <pc:picChg chg="add mod">
          <ac:chgData name="Jean Jimenez" userId="faf169cc9a831431" providerId="LiveId" clId="{46130AD1-6542-4B3A-902F-285103FEE4F4}" dt="2024-03-31T18:09:45.906" v="758" actId="1076"/>
          <ac:picMkLst>
            <pc:docMk/>
            <pc:sldMk cId="990060424" sldId="266"/>
            <ac:picMk id="21" creationId="{7F4F9B21-2E0E-6417-3FFE-392367491CEF}"/>
          </ac:picMkLst>
        </pc:picChg>
        <pc:picChg chg="add mod">
          <ac:chgData name="Jean Jimenez" userId="faf169cc9a831431" providerId="LiveId" clId="{46130AD1-6542-4B3A-902F-285103FEE4F4}" dt="2024-03-31T18:16:54.037" v="784" actId="1076"/>
          <ac:picMkLst>
            <pc:docMk/>
            <pc:sldMk cId="990060424" sldId="266"/>
            <ac:picMk id="23" creationId="{12860345-A32B-E4BE-0345-CCA0C171CE4A}"/>
          </ac:picMkLst>
        </pc:picChg>
        <pc:picChg chg="add mod">
          <ac:chgData name="Jean Jimenez" userId="faf169cc9a831431" providerId="LiveId" clId="{46130AD1-6542-4B3A-902F-285103FEE4F4}" dt="2024-03-31T18:18:32.137" v="798" actId="1076"/>
          <ac:picMkLst>
            <pc:docMk/>
            <pc:sldMk cId="990060424" sldId="266"/>
            <ac:picMk id="25" creationId="{F2844BF1-33F4-DF66-D3F2-0CF77D5E5295}"/>
          </ac:picMkLst>
        </pc:picChg>
        <pc:picChg chg="mod">
          <ac:chgData name="Jean Jimenez" userId="faf169cc9a831431" providerId="LiveId" clId="{46130AD1-6542-4B3A-902F-285103FEE4F4}" dt="2024-03-31T18:09:55.566" v="762" actId="1076"/>
          <ac:picMkLst>
            <pc:docMk/>
            <pc:sldMk cId="990060424" sldId="266"/>
            <ac:picMk id="4100" creationId="{B1B1700F-1D1B-7207-2801-4E829FBA5BF8}"/>
          </ac:picMkLst>
        </pc:picChg>
        <pc:picChg chg="del">
          <ac:chgData name="Jean Jimenez" userId="faf169cc9a831431" providerId="LiveId" clId="{46130AD1-6542-4B3A-902F-285103FEE4F4}" dt="2024-03-31T18:10:05.441" v="765" actId="478"/>
          <ac:picMkLst>
            <pc:docMk/>
            <pc:sldMk cId="990060424" sldId="266"/>
            <ac:picMk id="4102" creationId="{09CF1E22-01E0-A35C-F6A3-199237E7A161}"/>
          </ac:picMkLst>
        </pc:picChg>
        <pc:picChg chg="del">
          <ac:chgData name="Jean Jimenez" userId="faf169cc9a831431" providerId="LiveId" clId="{46130AD1-6542-4B3A-902F-285103FEE4F4}" dt="2024-03-31T18:10:06.386" v="767" actId="478"/>
          <ac:picMkLst>
            <pc:docMk/>
            <pc:sldMk cId="990060424" sldId="266"/>
            <ac:picMk id="4106" creationId="{5A86CBDD-C504-007A-50C1-AE737E73FF48}"/>
          </ac:picMkLst>
        </pc:picChg>
        <pc:picChg chg="del mod">
          <ac:chgData name="Jean Jimenez" userId="faf169cc9a831431" providerId="LiveId" clId="{46130AD1-6542-4B3A-902F-285103FEE4F4}" dt="2024-03-31T18:09:51.872" v="760" actId="478"/>
          <ac:picMkLst>
            <pc:docMk/>
            <pc:sldMk cId="990060424" sldId="266"/>
            <ac:picMk id="4108" creationId="{4BE49EA9-A5EF-D2E6-56F4-5BA5C9E63942}"/>
          </ac:picMkLst>
        </pc:picChg>
        <pc:picChg chg="add del mod">
          <ac:chgData name="Jean Jimenez" userId="faf169cc9a831431" providerId="LiveId" clId="{46130AD1-6542-4B3A-902F-285103FEE4F4}" dt="2024-03-31T18:09:32.487" v="752" actId="478"/>
          <ac:picMkLst>
            <pc:docMk/>
            <pc:sldMk cId="990060424" sldId="266"/>
            <ac:picMk id="7170" creationId="{EFE0F544-6C13-A61A-0B82-C8103D77405D}"/>
          </ac:picMkLst>
        </pc:picChg>
        <pc:picChg chg="add del mod">
          <ac:chgData name="Jean Jimenez" userId="faf169cc9a831431" providerId="LiveId" clId="{46130AD1-6542-4B3A-902F-285103FEE4F4}" dt="2024-03-31T18:12:15.177" v="777" actId="478"/>
          <ac:picMkLst>
            <pc:docMk/>
            <pc:sldMk cId="990060424" sldId="266"/>
            <ac:picMk id="7172" creationId="{CE6F4091-4F25-0061-677B-469C3B3B4387}"/>
          </ac:picMkLst>
        </pc:picChg>
        <pc:picChg chg="add mod">
          <ac:chgData name="Jean Jimenez" userId="faf169cc9a831431" providerId="LiveId" clId="{46130AD1-6542-4B3A-902F-285103FEE4F4}" dt="2024-03-31T18:17:29.923" v="788" actId="1076"/>
          <ac:picMkLst>
            <pc:docMk/>
            <pc:sldMk cId="990060424" sldId="266"/>
            <ac:picMk id="7174" creationId="{636E9335-2A6A-6DA5-AC13-949340BE8C66}"/>
          </ac:picMkLst>
        </pc:picChg>
        <pc:picChg chg="add mod">
          <ac:chgData name="Jean Jimenez" userId="faf169cc9a831431" providerId="LiveId" clId="{46130AD1-6542-4B3A-902F-285103FEE4F4}" dt="2024-03-31T18:17:59.257" v="790"/>
          <ac:picMkLst>
            <pc:docMk/>
            <pc:sldMk cId="990060424" sldId="266"/>
            <ac:picMk id="7176" creationId="{C0A27E73-FC14-6DC3-922A-758076B76A35}"/>
          </ac:picMkLst>
        </pc:picChg>
        <pc:picChg chg="add">
          <ac:chgData name="Jean Jimenez" userId="faf169cc9a831431" providerId="LiveId" clId="{46130AD1-6542-4B3A-902F-285103FEE4F4}" dt="2024-03-31T18:18:11.333" v="791"/>
          <ac:picMkLst>
            <pc:docMk/>
            <pc:sldMk cId="990060424" sldId="266"/>
            <ac:picMk id="7178" creationId="{B9214C77-C1E5-63A6-035C-FB7EF5F205C4}"/>
          </ac:picMkLst>
        </pc:picChg>
        <pc:picChg chg="add mod">
          <ac:chgData name="Jean Jimenez" userId="faf169cc9a831431" providerId="LiveId" clId="{46130AD1-6542-4B3A-902F-285103FEE4F4}" dt="2024-03-31T18:19:10.523" v="803" actId="1076"/>
          <ac:picMkLst>
            <pc:docMk/>
            <pc:sldMk cId="990060424" sldId="266"/>
            <ac:picMk id="7180" creationId="{EDBE5D7E-5EBB-EA8A-74BA-3803EFA1A04F}"/>
          </ac:picMkLst>
        </pc:picChg>
        <pc:picChg chg="add mod">
          <ac:chgData name="Jean Jimenez" userId="faf169cc9a831431" providerId="LiveId" clId="{46130AD1-6542-4B3A-902F-285103FEE4F4}" dt="2024-03-31T18:20:07.794" v="814" actId="1076"/>
          <ac:picMkLst>
            <pc:docMk/>
            <pc:sldMk cId="990060424" sldId="266"/>
            <ac:picMk id="7182" creationId="{8D21074D-C9A1-CD4A-2FB2-3C9A2B4DEE93}"/>
          </ac:picMkLst>
        </pc:picChg>
        <pc:picChg chg="add mod">
          <ac:chgData name="Jean Jimenez" userId="faf169cc9a831431" providerId="LiveId" clId="{46130AD1-6542-4B3A-902F-285103FEE4F4}" dt="2024-03-31T18:22:08.621" v="822" actId="14100"/>
          <ac:picMkLst>
            <pc:docMk/>
            <pc:sldMk cId="990060424" sldId="266"/>
            <ac:picMk id="7184" creationId="{CCBC294E-7A24-3A60-C1C9-527A869FE992}"/>
          </ac:picMkLst>
        </pc:picChg>
        <pc:picChg chg="add mod">
          <ac:chgData name="Jean Jimenez" userId="faf169cc9a831431" providerId="LiveId" clId="{46130AD1-6542-4B3A-902F-285103FEE4F4}" dt="2024-03-31T18:22:14.715" v="825" actId="1076"/>
          <ac:picMkLst>
            <pc:docMk/>
            <pc:sldMk cId="990060424" sldId="266"/>
            <ac:picMk id="7186" creationId="{8272237E-2122-522B-83C7-1ABB5A01B690}"/>
          </ac:picMkLst>
        </pc:picChg>
      </pc:sldChg>
      <pc:sldChg chg="addSp delSp modSp add mod">
        <pc:chgData name="Jean Jimenez" userId="faf169cc9a831431" providerId="LiveId" clId="{46130AD1-6542-4B3A-902F-285103FEE4F4}" dt="2024-03-31T18:32:33.229" v="932" actId="1076"/>
        <pc:sldMkLst>
          <pc:docMk/>
          <pc:sldMk cId="738244738" sldId="267"/>
        </pc:sldMkLst>
        <pc:spChg chg="mod">
          <ac:chgData name="Jean Jimenez" userId="faf169cc9a831431" providerId="LiveId" clId="{46130AD1-6542-4B3A-902F-285103FEE4F4}" dt="2024-03-31T18:27:54.083" v="910" actId="20577"/>
          <ac:spMkLst>
            <pc:docMk/>
            <pc:sldMk cId="738244738" sldId="267"/>
            <ac:spMk id="2" creationId="{65007854-1409-2E48-2AC6-AD75286EBDE1}"/>
          </ac:spMkLst>
        </pc:spChg>
        <pc:spChg chg="add mod">
          <ac:chgData name="Jean Jimenez" userId="faf169cc9a831431" providerId="LiveId" clId="{46130AD1-6542-4B3A-902F-285103FEE4F4}" dt="2024-03-31T18:31:17.133" v="924" actId="1076"/>
          <ac:spMkLst>
            <pc:docMk/>
            <pc:sldMk cId="738244738" sldId="267"/>
            <ac:spMk id="3" creationId="{32F28E84-3EC8-7945-4D77-CE83082D9AFD}"/>
          </ac:spMkLst>
        </pc:spChg>
        <pc:spChg chg="del">
          <ac:chgData name="Jean Jimenez" userId="faf169cc9a831431" providerId="LiveId" clId="{46130AD1-6542-4B3A-902F-285103FEE4F4}" dt="2024-03-31T18:27:37.476" v="881" actId="478"/>
          <ac:spMkLst>
            <pc:docMk/>
            <pc:sldMk cId="738244738" sldId="267"/>
            <ac:spMk id="13" creationId="{4D055618-C2B4-F115-D8DA-8C96DB34A1BA}"/>
          </ac:spMkLst>
        </pc:spChg>
        <pc:spChg chg="del">
          <ac:chgData name="Jean Jimenez" userId="faf169cc9a831431" providerId="LiveId" clId="{46130AD1-6542-4B3A-902F-285103FEE4F4}" dt="2024-03-31T18:27:38.985" v="882" actId="478"/>
          <ac:spMkLst>
            <pc:docMk/>
            <pc:sldMk cId="738244738" sldId="267"/>
            <ac:spMk id="14" creationId="{08032E4E-B1FA-F0A1-B785-66F7425B3F8D}"/>
          </ac:spMkLst>
        </pc:spChg>
        <pc:spChg chg="del">
          <ac:chgData name="Jean Jimenez" userId="faf169cc9a831431" providerId="LiveId" clId="{46130AD1-6542-4B3A-902F-285103FEE4F4}" dt="2024-03-31T18:27:40.244" v="883" actId="478"/>
          <ac:spMkLst>
            <pc:docMk/>
            <pc:sldMk cId="738244738" sldId="267"/>
            <ac:spMk id="15" creationId="{E1E01113-6E75-189C-C4CB-24F6E63947B3}"/>
          </ac:spMkLst>
        </pc:spChg>
        <pc:spChg chg="del">
          <ac:chgData name="Jean Jimenez" userId="faf169cc9a831431" providerId="LiveId" clId="{46130AD1-6542-4B3A-902F-285103FEE4F4}" dt="2024-03-31T18:27:46.837" v="889" actId="478"/>
          <ac:spMkLst>
            <pc:docMk/>
            <pc:sldMk cId="738244738" sldId="267"/>
            <ac:spMk id="16" creationId="{FEF9D4FA-DA88-CC76-3F41-52D11FBCA38C}"/>
          </ac:spMkLst>
        </pc:spChg>
        <pc:spChg chg="del">
          <ac:chgData name="Jean Jimenez" userId="faf169cc9a831431" providerId="LiveId" clId="{46130AD1-6542-4B3A-902F-285103FEE4F4}" dt="2024-03-31T18:27:45.499" v="888" actId="478"/>
          <ac:spMkLst>
            <pc:docMk/>
            <pc:sldMk cId="738244738" sldId="267"/>
            <ac:spMk id="17" creationId="{011C0F96-BA1B-ECF9-2F69-B63135BC92E3}"/>
          </ac:spMkLst>
        </pc:spChg>
        <pc:spChg chg="del">
          <ac:chgData name="Jean Jimenez" userId="faf169cc9a831431" providerId="LiveId" clId="{46130AD1-6542-4B3A-902F-285103FEE4F4}" dt="2024-03-31T18:27:36.487" v="880" actId="478"/>
          <ac:spMkLst>
            <pc:docMk/>
            <pc:sldMk cId="738244738" sldId="267"/>
            <ac:spMk id="18" creationId="{DE1D1DD0-884C-84A5-FF5A-8EAA7A795BBA}"/>
          </ac:spMkLst>
        </pc:spChg>
        <pc:spChg chg="del">
          <ac:chgData name="Jean Jimenez" userId="faf169cc9a831431" providerId="LiveId" clId="{46130AD1-6542-4B3A-902F-285103FEE4F4}" dt="2024-03-31T18:27:30.986" v="872" actId="478"/>
          <ac:spMkLst>
            <pc:docMk/>
            <pc:sldMk cId="738244738" sldId="267"/>
            <ac:spMk id="19" creationId="{82DAD4BC-59D5-6D92-D34B-4FB297CBA00B}"/>
          </ac:spMkLst>
        </pc:spChg>
        <pc:picChg chg="del">
          <ac:chgData name="Jean Jimenez" userId="faf169cc9a831431" providerId="LiveId" clId="{46130AD1-6542-4B3A-902F-285103FEE4F4}" dt="2024-03-31T18:27:31.852" v="874" actId="478"/>
          <ac:picMkLst>
            <pc:docMk/>
            <pc:sldMk cId="738244738" sldId="267"/>
            <ac:picMk id="5" creationId="{73A80C16-BD56-E49C-2CCE-3E1FB48612ED}"/>
          </ac:picMkLst>
        </pc:picChg>
        <pc:picChg chg="add mod">
          <ac:chgData name="Jean Jimenez" userId="faf169cc9a831431" providerId="LiveId" clId="{46130AD1-6542-4B3A-902F-285103FEE4F4}" dt="2024-03-31T18:32:33.229" v="932" actId="1076"/>
          <ac:picMkLst>
            <pc:docMk/>
            <pc:sldMk cId="738244738" sldId="267"/>
            <ac:picMk id="6" creationId="{EF01AB9B-4AD6-0F04-32E5-D92FC8007661}"/>
          </ac:picMkLst>
        </pc:picChg>
        <pc:picChg chg="del">
          <ac:chgData name="Jean Jimenez" userId="faf169cc9a831431" providerId="LiveId" clId="{46130AD1-6542-4B3A-902F-285103FEE4F4}" dt="2024-03-31T18:27:31.413" v="873" actId="478"/>
          <ac:picMkLst>
            <pc:docMk/>
            <pc:sldMk cId="738244738" sldId="267"/>
            <ac:picMk id="9" creationId="{E9204013-12B5-FD10-8D52-D76AA589BD77}"/>
          </ac:picMkLst>
        </pc:picChg>
        <pc:picChg chg="del">
          <ac:chgData name="Jean Jimenez" userId="faf169cc9a831431" providerId="LiveId" clId="{46130AD1-6542-4B3A-902F-285103FEE4F4}" dt="2024-03-31T18:27:29.445" v="870" actId="478"/>
          <ac:picMkLst>
            <pc:docMk/>
            <pc:sldMk cId="738244738" sldId="267"/>
            <ac:picMk id="11" creationId="{5A0B5E21-B9EC-D1BE-689C-D4C3274A9838}"/>
          </ac:picMkLst>
        </pc:picChg>
        <pc:picChg chg="del">
          <ac:chgData name="Jean Jimenez" userId="faf169cc9a831431" providerId="LiveId" clId="{46130AD1-6542-4B3A-902F-285103FEE4F4}" dt="2024-03-31T18:27:30.344" v="871" actId="478"/>
          <ac:picMkLst>
            <pc:docMk/>
            <pc:sldMk cId="738244738" sldId="267"/>
            <ac:picMk id="21" creationId="{7F4F9B21-2E0E-6417-3FFE-392367491CEF}"/>
          </ac:picMkLst>
        </pc:picChg>
        <pc:picChg chg="del">
          <ac:chgData name="Jean Jimenez" userId="faf169cc9a831431" providerId="LiveId" clId="{46130AD1-6542-4B3A-902F-285103FEE4F4}" dt="2024-03-31T18:27:43.226" v="885" actId="478"/>
          <ac:picMkLst>
            <pc:docMk/>
            <pc:sldMk cId="738244738" sldId="267"/>
            <ac:picMk id="23" creationId="{12860345-A32B-E4BE-0345-CCA0C171CE4A}"/>
          </ac:picMkLst>
        </pc:picChg>
        <pc:picChg chg="del">
          <ac:chgData name="Jean Jimenez" userId="faf169cc9a831431" providerId="LiveId" clId="{46130AD1-6542-4B3A-902F-285103FEE4F4}" dt="2024-03-31T18:27:41.572" v="884" actId="478"/>
          <ac:picMkLst>
            <pc:docMk/>
            <pc:sldMk cId="738244738" sldId="267"/>
            <ac:picMk id="25" creationId="{F2844BF1-33F4-DF66-D3F2-0CF77D5E5295}"/>
          </ac:picMkLst>
        </pc:picChg>
        <pc:picChg chg="del">
          <ac:chgData name="Jean Jimenez" userId="faf169cc9a831431" providerId="LiveId" clId="{46130AD1-6542-4B3A-902F-285103FEE4F4}" dt="2024-03-31T18:27:33.754" v="877" actId="478"/>
          <ac:picMkLst>
            <pc:docMk/>
            <pc:sldMk cId="738244738" sldId="267"/>
            <ac:picMk id="4100" creationId="{B1B1700F-1D1B-7207-2801-4E829FBA5BF8}"/>
          </ac:picMkLst>
        </pc:picChg>
        <pc:picChg chg="del">
          <ac:chgData name="Jean Jimenez" userId="faf169cc9a831431" providerId="LiveId" clId="{46130AD1-6542-4B3A-902F-285103FEE4F4}" dt="2024-03-31T18:27:43.766" v="886" actId="478"/>
          <ac:picMkLst>
            <pc:docMk/>
            <pc:sldMk cId="738244738" sldId="267"/>
            <ac:picMk id="7174" creationId="{636E9335-2A6A-6DA5-AC13-949340BE8C66}"/>
          </ac:picMkLst>
        </pc:picChg>
        <pc:picChg chg="del">
          <ac:chgData name="Jean Jimenez" userId="faf169cc9a831431" providerId="LiveId" clId="{46130AD1-6542-4B3A-902F-285103FEE4F4}" dt="2024-03-31T18:27:44.530" v="887" actId="478"/>
          <ac:picMkLst>
            <pc:docMk/>
            <pc:sldMk cId="738244738" sldId="267"/>
            <ac:picMk id="7180" creationId="{EDBE5D7E-5EBB-EA8A-74BA-3803EFA1A04F}"/>
          </ac:picMkLst>
        </pc:picChg>
        <pc:picChg chg="del">
          <ac:chgData name="Jean Jimenez" userId="faf169cc9a831431" providerId="LiveId" clId="{46130AD1-6542-4B3A-902F-285103FEE4F4}" dt="2024-03-31T18:27:32.650" v="875" actId="478"/>
          <ac:picMkLst>
            <pc:docMk/>
            <pc:sldMk cId="738244738" sldId="267"/>
            <ac:picMk id="7182" creationId="{8D21074D-C9A1-CD4A-2FB2-3C9A2B4DEE93}"/>
          </ac:picMkLst>
        </pc:picChg>
        <pc:picChg chg="del">
          <ac:chgData name="Jean Jimenez" userId="faf169cc9a831431" providerId="LiveId" clId="{46130AD1-6542-4B3A-902F-285103FEE4F4}" dt="2024-03-31T18:27:33.313" v="876" actId="478"/>
          <ac:picMkLst>
            <pc:docMk/>
            <pc:sldMk cId="738244738" sldId="267"/>
            <ac:picMk id="7184" creationId="{CCBC294E-7A24-3A60-C1C9-527A869FE992}"/>
          </ac:picMkLst>
        </pc:picChg>
        <pc:picChg chg="del mod">
          <ac:chgData name="Jean Jimenez" userId="faf169cc9a831431" providerId="LiveId" clId="{46130AD1-6542-4B3A-902F-285103FEE4F4}" dt="2024-03-31T18:27:35.216" v="879" actId="478"/>
          <ac:picMkLst>
            <pc:docMk/>
            <pc:sldMk cId="738244738" sldId="267"/>
            <ac:picMk id="7186" creationId="{8272237E-2122-522B-83C7-1ABB5A01B690}"/>
          </ac:picMkLst>
        </pc:picChg>
        <pc:picChg chg="add mod">
          <ac:chgData name="Jean Jimenez" userId="faf169cc9a831431" providerId="LiveId" clId="{46130AD1-6542-4B3A-902F-285103FEE4F4}" dt="2024-03-31T18:29:25.957" v="914" actId="14100"/>
          <ac:picMkLst>
            <pc:docMk/>
            <pc:sldMk cId="738244738" sldId="267"/>
            <ac:picMk id="8194" creationId="{8E171BA0-62BF-DF53-1868-D5E980A17778}"/>
          </ac:picMkLst>
        </pc:picChg>
      </pc:sldChg>
      <pc:sldChg chg="addSp modSp new mod">
        <pc:chgData name="Jean Jimenez" userId="faf169cc9a831431" providerId="LiveId" clId="{46130AD1-6542-4B3A-902F-285103FEE4F4}" dt="2024-03-31T18:36:52.648" v="1038" actId="20577"/>
        <pc:sldMkLst>
          <pc:docMk/>
          <pc:sldMk cId="3103588106" sldId="268"/>
        </pc:sldMkLst>
        <pc:spChg chg="mod">
          <ac:chgData name="Jean Jimenez" userId="faf169cc9a831431" providerId="LiveId" clId="{46130AD1-6542-4B3A-902F-285103FEE4F4}" dt="2024-03-31T18:36:52.648" v="1038" actId="20577"/>
          <ac:spMkLst>
            <pc:docMk/>
            <pc:sldMk cId="3103588106" sldId="268"/>
            <ac:spMk id="2" creationId="{9BC05CC1-D459-F906-AAC3-19A327946688}"/>
          </ac:spMkLst>
        </pc:spChg>
        <pc:picChg chg="add mod">
          <ac:chgData name="Jean Jimenez" userId="faf169cc9a831431" providerId="LiveId" clId="{46130AD1-6542-4B3A-902F-285103FEE4F4}" dt="2024-03-31T18:35:48.096" v="936" actId="1076"/>
          <ac:picMkLst>
            <pc:docMk/>
            <pc:sldMk cId="3103588106" sldId="268"/>
            <ac:picMk id="9218" creationId="{7E1D9D7D-5E01-DAC4-E849-26A6C0E839DD}"/>
          </ac:picMkLst>
        </pc:picChg>
      </pc:sldChg>
      <pc:sldChg chg="addSp delSp modSp new mod">
        <pc:chgData name="Jean Jimenez" userId="faf169cc9a831431" providerId="LiveId" clId="{46130AD1-6542-4B3A-902F-285103FEE4F4}" dt="2024-03-31T18:42:10.325" v="1113" actId="1076"/>
        <pc:sldMkLst>
          <pc:docMk/>
          <pc:sldMk cId="1139705792" sldId="269"/>
        </pc:sldMkLst>
        <pc:spChg chg="mod">
          <ac:chgData name="Jean Jimenez" userId="faf169cc9a831431" providerId="LiveId" clId="{46130AD1-6542-4B3A-902F-285103FEE4F4}" dt="2024-03-31T18:37:58.022" v="1062" actId="20577"/>
          <ac:spMkLst>
            <pc:docMk/>
            <pc:sldMk cId="1139705792" sldId="269"/>
            <ac:spMk id="2" creationId="{9371DA2C-038D-E2BC-6325-D239FA10AFC7}"/>
          </ac:spMkLst>
        </pc:spChg>
        <pc:spChg chg="add del mod">
          <ac:chgData name="Jean Jimenez" userId="faf169cc9a831431" providerId="LiveId" clId="{46130AD1-6542-4B3A-902F-285103FEE4F4}" dt="2024-03-31T18:39:46.506" v="1076" actId="478"/>
          <ac:spMkLst>
            <pc:docMk/>
            <pc:sldMk cId="1139705792" sldId="269"/>
            <ac:spMk id="7" creationId="{208D5968-2739-FEA5-3595-05A282B69D38}"/>
          </ac:spMkLst>
        </pc:spChg>
        <pc:spChg chg="add del mod">
          <ac:chgData name="Jean Jimenez" userId="faf169cc9a831431" providerId="LiveId" clId="{46130AD1-6542-4B3A-902F-285103FEE4F4}" dt="2024-03-31T18:40:30.235" v="1087" actId="478"/>
          <ac:spMkLst>
            <pc:docMk/>
            <pc:sldMk cId="1139705792" sldId="269"/>
            <ac:spMk id="10" creationId="{2382806F-36CD-1731-7CE5-1D649D9251A4}"/>
          </ac:spMkLst>
        </pc:spChg>
        <pc:spChg chg="add del mod">
          <ac:chgData name="Jean Jimenez" userId="faf169cc9a831431" providerId="LiveId" clId="{46130AD1-6542-4B3A-902F-285103FEE4F4}" dt="2024-03-31T18:41:14.136" v="1098" actId="478"/>
          <ac:spMkLst>
            <pc:docMk/>
            <pc:sldMk cId="1139705792" sldId="269"/>
            <ac:spMk id="13" creationId="{839179A4-983D-79D1-1908-DF13DB18BCD8}"/>
          </ac:spMkLst>
        </pc:spChg>
        <pc:picChg chg="add mod">
          <ac:chgData name="Jean Jimenez" userId="faf169cc9a831431" providerId="LiveId" clId="{46130AD1-6542-4B3A-902F-285103FEE4F4}" dt="2024-03-31T18:38:36.995" v="1069" actId="1076"/>
          <ac:picMkLst>
            <pc:docMk/>
            <pc:sldMk cId="1139705792" sldId="269"/>
            <ac:picMk id="4" creationId="{F347140D-0943-6840-9C63-E3C0AA3195E0}"/>
          </ac:picMkLst>
        </pc:picChg>
        <pc:picChg chg="add mod">
          <ac:chgData name="Jean Jimenez" userId="faf169cc9a831431" providerId="LiveId" clId="{46130AD1-6542-4B3A-902F-285103FEE4F4}" dt="2024-03-31T18:39:52.540" v="1079" actId="1076"/>
          <ac:picMkLst>
            <pc:docMk/>
            <pc:sldMk cId="1139705792" sldId="269"/>
            <ac:picMk id="6" creationId="{D93A4E07-0479-8EF0-8963-CC2A2278A85F}"/>
          </ac:picMkLst>
        </pc:picChg>
        <pc:picChg chg="add mod">
          <ac:chgData name="Jean Jimenez" userId="faf169cc9a831431" providerId="LiveId" clId="{46130AD1-6542-4B3A-902F-285103FEE4F4}" dt="2024-03-31T18:40:38.268" v="1091" actId="1076"/>
          <ac:picMkLst>
            <pc:docMk/>
            <pc:sldMk cId="1139705792" sldId="269"/>
            <ac:picMk id="9" creationId="{5E201223-20DD-BB3D-DF4D-70ECC1F02637}"/>
          </ac:picMkLst>
        </pc:picChg>
        <pc:picChg chg="add mod">
          <ac:chgData name="Jean Jimenez" userId="faf169cc9a831431" providerId="LiveId" clId="{46130AD1-6542-4B3A-902F-285103FEE4F4}" dt="2024-03-31T18:41:10.860" v="1097" actId="1076"/>
          <ac:picMkLst>
            <pc:docMk/>
            <pc:sldMk cId="1139705792" sldId="269"/>
            <ac:picMk id="12" creationId="{4AEB0777-8866-0F67-1E10-6A8513A2CC57}"/>
          </ac:picMkLst>
        </pc:picChg>
        <pc:picChg chg="add mod">
          <ac:chgData name="Jean Jimenez" userId="faf169cc9a831431" providerId="LiveId" clId="{46130AD1-6542-4B3A-902F-285103FEE4F4}" dt="2024-03-31T18:41:49.432" v="1105" actId="1076"/>
          <ac:picMkLst>
            <pc:docMk/>
            <pc:sldMk cId="1139705792" sldId="269"/>
            <ac:picMk id="15" creationId="{7FE396DF-8EC7-C364-D407-278CA1EA339B}"/>
          </ac:picMkLst>
        </pc:picChg>
        <pc:picChg chg="add mod">
          <ac:chgData name="Jean Jimenez" userId="faf169cc9a831431" providerId="LiveId" clId="{46130AD1-6542-4B3A-902F-285103FEE4F4}" dt="2024-03-31T18:42:10.325" v="1113" actId="1076"/>
          <ac:picMkLst>
            <pc:docMk/>
            <pc:sldMk cId="1139705792" sldId="269"/>
            <ac:picMk id="16" creationId="{DDDF4BA5-5F8E-057D-6A2D-1D91BC4D7CD6}"/>
          </ac:picMkLst>
        </pc:picChg>
        <pc:picChg chg="add mod">
          <ac:chgData name="Jean Jimenez" userId="faf169cc9a831431" providerId="LiveId" clId="{46130AD1-6542-4B3A-902F-285103FEE4F4}" dt="2024-03-31T18:42:06.537" v="1112" actId="1076"/>
          <ac:picMkLst>
            <pc:docMk/>
            <pc:sldMk cId="1139705792" sldId="269"/>
            <ac:picMk id="17" creationId="{8F5B9624-F520-66E6-91D0-7D6F121340DB}"/>
          </ac:picMkLst>
        </pc:picChg>
        <pc:picChg chg="add mod">
          <ac:chgData name="Jean Jimenez" userId="faf169cc9a831431" providerId="LiveId" clId="{46130AD1-6542-4B3A-902F-285103FEE4F4}" dt="2024-03-31T18:42:03.168" v="1111" actId="1076"/>
          <ac:picMkLst>
            <pc:docMk/>
            <pc:sldMk cId="1139705792" sldId="269"/>
            <ac:picMk id="18" creationId="{6B197B30-8956-EB71-95A5-B6FF97E1CDBE}"/>
          </ac:picMkLst>
        </pc:picChg>
        <pc:picChg chg="add mod">
          <ac:chgData name="Jean Jimenez" userId="faf169cc9a831431" providerId="LiveId" clId="{46130AD1-6542-4B3A-902F-285103FEE4F4}" dt="2024-03-31T18:42:00.780" v="1110" actId="1076"/>
          <ac:picMkLst>
            <pc:docMk/>
            <pc:sldMk cId="1139705792" sldId="269"/>
            <ac:picMk id="19" creationId="{159CB934-7402-B816-936B-8701C9EFAA0D}"/>
          </ac:picMkLst>
        </pc:picChg>
      </pc:sldChg>
      <pc:sldChg chg="modSp new mod">
        <pc:chgData name="Jean Jimenez" userId="faf169cc9a831431" providerId="LiveId" clId="{46130AD1-6542-4B3A-902F-285103FEE4F4}" dt="2024-03-31T18:42:56.257" v="1161" actId="20577"/>
        <pc:sldMkLst>
          <pc:docMk/>
          <pc:sldMk cId="2513265176" sldId="270"/>
        </pc:sldMkLst>
        <pc:spChg chg="mod">
          <ac:chgData name="Jean Jimenez" userId="faf169cc9a831431" providerId="LiveId" clId="{46130AD1-6542-4B3A-902F-285103FEE4F4}" dt="2024-03-31T18:42:56.257" v="1161" actId="20577"/>
          <ac:spMkLst>
            <pc:docMk/>
            <pc:sldMk cId="2513265176" sldId="270"/>
            <ac:spMk id="2" creationId="{9ECAEB87-1077-51C1-91A7-ABA649996F0F}"/>
          </ac:spMkLst>
        </pc:spChg>
      </pc:sldChg>
      <pc:sldChg chg="addSp delSp modSp new add del mod delAnim modAnim">
        <pc:chgData name="Jean Jimenez" userId="faf169cc9a831431" providerId="LiveId" clId="{46130AD1-6542-4B3A-902F-285103FEE4F4}" dt="2024-03-31T18:55:35.421" v="1225" actId="1076"/>
        <pc:sldMkLst>
          <pc:docMk/>
          <pc:sldMk cId="69968495" sldId="271"/>
        </pc:sldMkLst>
        <pc:spChg chg="mod">
          <ac:chgData name="Jean Jimenez" userId="faf169cc9a831431" providerId="LiveId" clId="{46130AD1-6542-4B3A-902F-285103FEE4F4}" dt="2024-03-31T18:43:09.680" v="1183" actId="20577"/>
          <ac:spMkLst>
            <pc:docMk/>
            <pc:sldMk cId="69968495" sldId="271"/>
            <ac:spMk id="2" creationId="{77EAD8CA-E92E-28D4-2C3D-64EED110611F}"/>
          </ac:spMkLst>
        </pc:spChg>
        <pc:picChg chg="add del mod">
          <ac:chgData name="Jean Jimenez" userId="faf169cc9a831431" providerId="LiveId" clId="{46130AD1-6542-4B3A-902F-285103FEE4F4}" dt="2024-03-31T18:47:28.421" v="1193" actId="478"/>
          <ac:picMkLst>
            <pc:docMk/>
            <pc:sldMk cId="69968495" sldId="271"/>
            <ac:picMk id="3" creationId="{C2447E6C-A0CB-2DA4-257B-D90B0F0ECFE3}"/>
          </ac:picMkLst>
        </pc:picChg>
        <pc:picChg chg="add del mod">
          <ac:chgData name="Jean Jimenez" userId="faf169cc9a831431" providerId="LiveId" clId="{46130AD1-6542-4B3A-902F-285103FEE4F4}" dt="2024-03-31T18:47:29.853" v="1194" actId="478"/>
          <ac:picMkLst>
            <pc:docMk/>
            <pc:sldMk cId="69968495" sldId="271"/>
            <ac:picMk id="4" creationId="{8E5D7746-8513-2791-B12B-0F289A79EE14}"/>
          </ac:picMkLst>
        </pc:picChg>
        <pc:picChg chg="add mod">
          <ac:chgData name="Jean Jimenez" userId="faf169cc9a831431" providerId="LiveId" clId="{46130AD1-6542-4B3A-902F-285103FEE4F4}" dt="2024-03-31T18:52:39.589" v="1222" actId="1076"/>
          <ac:picMkLst>
            <pc:docMk/>
            <pc:sldMk cId="69968495" sldId="271"/>
            <ac:picMk id="5" creationId="{27D23891-EA97-7D15-2EDC-7178032B2067}"/>
          </ac:picMkLst>
        </pc:picChg>
        <pc:picChg chg="add mod">
          <ac:chgData name="Jean Jimenez" userId="faf169cc9a831431" providerId="LiveId" clId="{46130AD1-6542-4B3A-902F-285103FEE4F4}" dt="2024-03-31T18:55:35.421" v="1225" actId="1076"/>
          <ac:picMkLst>
            <pc:docMk/>
            <pc:sldMk cId="69968495" sldId="271"/>
            <ac:picMk id="6" creationId="{8D126D04-BB3C-C29F-7574-AE6B53594A86}"/>
          </ac:picMkLst>
        </pc:picChg>
      </pc:sldChg>
      <pc:sldChg chg="addSp modSp add mod modAnim">
        <pc:chgData name="Jean Jimenez" userId="faf169cc9a831431" providerId="LiveId" clId="{46130AD1-6542-4B3A-902F-285103FEE4F4}" dt="2024-03-31T18:51:26.499" v="1218" actId="1076"/>
        <pc:sldMkLst>
          <pc:docMk/>
          <pc:sldMk cId="710724018" sldId="272"/>
        </pc:sldMkLst>
        <pc:spChg chg="mod">
          <ac:chgData name="Jean Jimenez" userId="faf169cc9a831431" providerId="LiveId" clId="{46130AD1-6542-4B3A-902F-285103FEE4F4}" dt="2024-03-31T18:47:39.304" v="1214" actId="20577"/>
          <ac:spMkLst>
            <pc:docMk/>
            <pc:sldMk cId="710724018" sldId="272"/>
            <ac:spMk id="2" creationId="{77EAD8CA-E92E-28D4-2C3D-64EED110611F}"/>
          </ac:spMkLst>
        </pc:spChg>
        <pc:picChg chg="add mod">
          <ac:chgData name="Jean Jimenez" userId="faf169cc9a831431" providerId="LiveId" clId="{46130AD1-6542-4B3A-902F-285103FEE4F4}" dt="2024-03-31T18:51:26.499" v="1218" actId="1076"/>
          <ac:picMkLst>
            <pc:docMk/>
            <pc:sldMk cId="710724018" sldId="272"/>
            <ac:picMk id="5" creationId="{492892A5-DDB1-86A8-FC2D-FC7424BAFFEE}"/>
          </ac:picMkLst>
        </pc:picChg>
      </pc:sldChg>
      <pc:sldChg chg="addSp delSp modSp new mod">
        <pc:chgData name="Jean Jimenez" userId="faf169cc9a831431" providerId="LiveId" clId="{46130AD1-6542-4B3A-902F-285103FEE4F4}" dt="2024-03-31T19:15:02.534" v="1239" actId="404"/>
        <pc:sldMkLst>
          <pc:docMk/>
          <pc:sldMk cId="3055833162" sldId="273"/>
        </pc:sldMkLst>
        <pc:spChg chg="del">
          <ac:chgData name="Jean Jimenez" userId="faf169cc9a831431" providerId="LiveId" clId="{46130AD1-6542-4B3A-902F-285103FEE4F4}" dt="2024-03-31T18:57:05.623" v="1230" actId="478"/>
          <ac:spMkLst>
            <pc:docMk/>
            <pc:sldMk cId="3055833162" sldId="273"/>
            <ac:spMk id="2" creationId="{9D8474D8-AC14-2595-FE50-B85DE5F2354F}"/>
          </ac:spMkLst>
        </pc:spChg>
        <pc:spChg chg="add mod">
          <ac:chgData name="Jean Jimenez" userId="faf169cc9a831431" providerId="LiveId" clId="{46130AD1-6542-4B3A-902F-285103FEE4F4}" dt="2024-03-31T19:15:02.534" v="1239" actId="404"/>
          <ac:spMkLst>
            <pc:docMk/>
            <pc:sldMk cId="3055833162" sldId="273"/>
            <ac:spMk id="5" creationId="{6479B169-B044-416F-B171-6B2456CB98B0}"/>
          </ac:spMkLst>
        </pc:spChg>
        <pc:picChg chg="add mod">
          <ac:chgData name="Jean Jimenez" userId="faf169cc9a831431" providerId="LiveId" clId="{46130AD1-6542-4B3A-902F-285103FEE4F4}" dt="2024-03-31T18:57:08.942" v="1231" actId="1076"/>
          <ac:picMkLst>
            <pc:docMk/>
            <pc:sldMk cId="3055833162" sldId="273"/>
            <ac:picMk id="4" creationId="{497673DC-DBC4-0ECA-9059-EDD4DB0EA60B}"/>
          </ac:picMkLst>
        </pc:picChg>
      </pc:sldChg>
      <pc:sldChg chg="addSp delSp modSp new del mod">
        <pc:chgData name="Jean Jimenez" userId="faf169cc9a831431" providerId="LiveId" clId="{46130AD1-6542-4B3A-902F-285103FEE4F4}" dt="2024-03-31T19:17:15.809" v="1254" actId="2696"/>
        <pc:sldMkLst>
          <pc:docMk/>
          <pc:sldMk cId="1038017874" sldId="274"/>
        </pc:sldMkLst>
        <pc:spChg chg="add del mod">
          <ac:chgData name="Jean Jimenez" userId="faf169cc9a831431" providerId="LiveId" clId="{46130AD1-6542-4B3A-902F-285103FEE4F4}" dt="2024-03-31T19:16:23.233" v="1248" actId="27636"/>
          <ac:spMkLst>
            <pc:docMk/>
            <pc:sldMk cId="1038017874" sldId="274"/>
            <ac:spMk id="2" creationId="{AB4C35B8-33B4-4595-E32C-EBFDC25C0204}"/>
          </ac:spMkLst>
        </pc:spChg>
        <pc:picChg chg="add mod">
          <ac:chgData name="Jean Jimenez" userId="faf169cc9a831431" providerId="LiveId" clId="{46130AD1-6542-4B3A-902F-285103FEE4F4}" dt="2024-03-31T19:17:03.724" v="1253" actId="1076"/>
          <ac:picMkLst>
            <pc:docMk/>
            <pc:sldMk cId="1038017874" sldId="274"/>
            <ac:picMk id="10242" creationId="{0D6FC680-3B9B-05BB-DCCB-D78D300F1CAF}"/>
          </ac:picMkLst>
        </pc:picChg>
        <pc:picChg chg="add mod">
          <ac:chgData name="Jean Jimenez" userId="faf169cc9a831431" providerId="LiveId" clId="{46130AD1-6542-4B3A-902F-285103FEE4F4}" dt="2024-03-31T19:17:03.724" v="1253" actId="1076"/>
          <ac:picMkLst>
            <pc:docMk/>
            <pc:sldMk cId="1038017874" sldId="274"/>
            <ac:picMk id="10244" creationId="{1ECDA87A-90CB-06DA-2B3B-62B92B4A0B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8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9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38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6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0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3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7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9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4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4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4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32326AC-DBA8-406C-81A2-D02EAD0E38AC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D7FAF0A-B9F9-4322-8080-1522B06B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0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890553.html" TargetMode="External"/><Relationship Id="rId13" Type="http://schemas.openxmlformats.org/officeDocument/2006/relationships/image" Target="../media/image35.jpe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3.gif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gif"/><Relationship Id="rId1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ealDonaldTrump/status/946531657229701120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logue.data.govt.nz/group/flood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eepngimg.com/png/31281-tornado-clipart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pixabay.com/en/blizzard-snow-snowfall-cold-frost-160083/" TargetMode="External"/><Relationship Id="rId4" Type="http://schemas.openxmlformats.org/officeDocument/2006/relationships/hyperlink" Target="https://freepngimg.com/png/31048-hurricane-hd" TargetMode="Externa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1VAFmOGNtzI?feature=oembed" TargetMode="External"/><Relationship Id="rId1" Type="http://schemas.openxmlformats.org/officeDocument/2006/relationships/video" Target="https://www.youtube.com/embed/_Gtm2j2gb6w?feature=oembed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93-phzG6DlQ?feature=oembed" TargetMode="External"/><Relationship Id="rId7" Type="http://schemas.openxmlformats.org/officeDocument/2006/relationships/image" Target="../media/image49.jpeg"/><Relationship Id="rId2" Type="http://schemas.openxmlformats.org/officeDocument/2006/relationships/video" Target="https://www.youtube.com/embed/fvBRwOjMfLk?feature=oembed" TargetMode="External"/><Relationship Id="rId1" Type="http://schemas.openxmlformats.org/officeDocument/2006/relationships/video" Target="https://www.youtube.com/embed/DpNX5-s1sbs?feature=oembed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business/consumer/homeowners-go-without-insurance-in-states-where-its-too-expensive-rcna8857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Global-Warming_fig1_337444368" TargetMode="External"/><Relationship Id="rId2" Type="http://schemas.openxmlformats.org/officeDocument/2006/relationships/image" Target="../media/image2.ppm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ealDonaldTrump/status/42722642498738585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ndependent.co.uk/news/world/americas/tucker-carlson-climate-change-fox-news-california-wildfires-racism-liberal-b434261.html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KLloihrNHM?feature=oembed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s://youtube.com/shorts/jKLloihrNHM?si=mSwCvv1lmhDJARL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hyperlink" Target="https://pixabay.com/en/analysis-analyzing-data-analyze-295882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gif"/><Relationship Id="rId4" Type="http://schemas.openxmlformats.org/officeDocument/2006/relationships/hyperlink" Target="https://www.noaa.gov/stories/noaa-at-50-by-number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hyperlink" Target="https://pixabay.com/no/globus-jorden-verden-%C3%A5penhet-1348777/" TargetMode="External"/><Relationship Id="rId9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vHJSRMqweQ?feature=oembed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6BB2-888E-1FA7-A30B-5C8377B96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608 --Story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108CD-137B-92F1-E104-2B83A9273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Jean Jimenez</a:t>
            </a:r>
          </a:p>
        </p:txBody>
      </p:sp>
    </p:spTree>
    <p:extLst>
      <p:ext uri="{BB962C8B-B14F-4D97-AF65-F5344CB8AC3E}">
        <p14:creationId xmlns:p14="http://schemas.microsoft.com/office/powerpoint/2010/main" val="36971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7854-1409-2E48-2AC6-AD75286E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is happening in the US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6869203-CA2F-A978-FA95-564669E43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graph showing the temperature of the us&#10;&#10;Description automatically generated">
            <a:extLst>
              <a:ext uri="{FF2B5EF4-FFF2-40B4-BE49-F238E27FC236}">
                <a16:creationId xmlns:a16="http://schemas.microsoft.com/office/drawing/2014/main" id="{BA413700-7A6C-C0A4-B243-C2101CA4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09" y="1412749"/>
            <a:ext cx="7578142" cy="525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7854-1409-2E48-2AC6-AD75286E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is happening in the US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B1700F-1D1B-7207-2801-4E829FBA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605" y="4461120"/>
            <a:ext cx="853795" cy="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06869203-CA2F-A978-FA95-564669E43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55618-C2B4-F115-D8DA-8C96DB34A1BA}"/>
              </a:ext>
            </a:extLst>
          </p:cNvPr>
          <p:cNvSpPr txBox="1"/>
          <p:nvPr/>
        </p:nvSpPr>
        <p:spPr>
          <a:xfrm>
            <a:off x="10614281" y="4509970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+1.14 °F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32E4E-B1FA-F0A1-B785-66F7425B3F8D}"/>
              </a:ext>
            </a:extLst>
          </p:cNvPr>
          <p:cNvSpPr txBox="1"/>
          <p:nvPr/>
        </p:nvSpPr>
        <p:spPr>
          <a:xfrm>
            <a:off x="10388519" y="3909912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+ 0.094 °F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01113-6E75-189C-C4CB-24F6E63947B3}"/>
              </a:ext>
            </a:extLst>
          </p:cNvPr>
          <p:cNvSpPr txBox="1"/>
          <p:nvPr/>
        </p:nvSpPr>
        <p:spPr>
          <a:xfrm>
            <a:off x="10295682" y="3216139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+ 1.62 °F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9D4FA-DA88-CC76-3F41-52D11FBCA38C}"/>
              </a:ext>
            </a:extLst>
          </p:cNvPr>
          <p:cNvSpPr txBox="1"/>
          <p:nvPr/>
        </p:nvSpPr>
        <p:spPr>
          <a:xfrm>
            <a:off x="11423503" y="2343674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+ 1.57 °F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C0F96-BA1B-ECF9-2F69-B63135BC92E3}"/>
              </a:ext>
            </a:extLst>
          </p:cNvPr>
          <p:cNvSpPr txBox="1"/>
          <p:nvPr/>
        </p:nvSpPr>
        <p:spPr>
          <a:xfrm>
            <a:off x="11389872" y="1575265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+ 1.26 °F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1D1DD0-884C-84A5-FF5A-8EAA7A795BBA}"/>
              </a:ext>
            </a:extLst>
          </p:cNvPr>
          <p:cNvSpPr txBox="1"/>
          <p:nvPr/>
        </p:nvSpPr>
        <p:spPr>
          <a:xfrm>
            <a:off x="10815417" y="6038783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+ 1.13 °F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80C16-BD56-E49C-2CCE-3E1FB486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838" y="1393102"/>
            <a:ext cx="1785297" cy="529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04013-12B5-FD10-8D52-D76AA589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17" y="2872089"/>
            <a:ext cx="1820598" cy="1622200"/>
          </a:xfrm>
          <a:prstGeom prst="rect">
            <a:avLst/>
          </a:prstGeom>
        </p:spPr>
      </p:pic>
      <p:pic>
        <p:nvPicPr>
          <p:cNvPr id="11" name="Picture 10" descr="A graph showing the temperature of the us&#10;&#10;Description automatically generated">
            <a:extLst>
              <a:ext uri="{FF2B5EF4-FFF2-40B4-BE49-F238E27FC236}">
                <a16:creationId xmlns:a16="http://schemas.microsoft.com/office/drawing/2014/main" id="{5A0B5E21-B9EC-D1BE-689C-D4C3274A9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0" y="2592427"/>
            <a:ext cx="4450817" cy="30864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DAD4BC-59D5-6D92-D34B-4FB297CBA00B}"/>
              </a:ext>
            </a:extLst>
          </p:cNvPr>
          <p:cNvSpPr/>
          <p:nvPr/>
        </p:nvSpPr>
        <p:spPr>
          <a:xfrm>
            <a:off x="3853681" y="2784957"/>
            <a:ext cx="1010246" cy="1014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F9B21-2E0E-6417-3FFE-392367491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108" y="2763547"/>
            <a:ext cx="534101" cy="534101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60345-A32B-E4BE-0345-CCA0C171C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47135" y="1591415"/>
            <a:ext cx="605426" cy="459982"/>
          </a:xfrm>
          <a:prstGeom prst="rect">
            <a:avLst/>
          </a:prstGeom>
        </p:spPr>
      </p:pic>
      <p:pic>
        <p:nvPicPr>
          <p:cNvPr id="7174" name="Picture 6" descr="Edward Jackson Edward Jackson X Alligator GIF - Edward Jackson Edward Jackson X Alligator GIFs">
            <a:extLst>
              <a:ext uri="{FF2B5EF4-FFF2-40B4-BE49-F238E27FC236}">
                <a16:creationId xmlns:a16="http://schemas.microsoft.com/office/drawing/2014/main" id="{636E9335-2A6A-6DA5-AC13-949340BE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43" y="1472610"/>
            <a:ext cx="989348" cy="5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blue baseball cap with a white logo on it&#10;&#10;Description automatically generated">
            <a:extLst>
              <a:ext uri="{FF2B5EF4-FFF2-40B4-BE49-F238E27FC236}">
                <a16:creationId xmlns:a16="http://schemas.microsoft.com/office/drawing/2014/main" id="{F2844BF1-33F4-DF66-D3F2-0CF77D5E5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04" y="2249710"/>
            <a:ext cx="823688" cy="615707"/>
          </a:xfrm>
          <a:prstGeom prst="rect">
            <a:avLst/>
          </a:prstGeom>
        </p:spPr>
      </p:pic>
      <p:pic>
        <p:nvPicPr>
          <p:cNvPr id="7180" name="Picture 12" descr="Cali Fire GIF - Cali Fire GIFs">
            <a:extLst>
              <a:ext uri="{FF2B5EF4-FFF2-40B4-BE49-F238E27FC236}">
                <a16:creationId xmlns:a16="http://schemas.microsoft.com/office/drawing/2014/main" id="{EDBE5D7E-5EBB-EA8A-74BA-3803EFA1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92" y="2226143"/>
            <a:ext cx="1105380" cy="5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YANKEE WITH NO BRIM DIARY">
            <a:extLst>
              <a:ext uri="{FF2B5EF4-FFF2-40B4-BE49-F238E27FC236}">
                <a16:creationId xmlns:a16="http://schemas.microsoft.com/office/drawing/2014/main" id="{8D21074D-C9A1-CD4A-2FB2-3C9A2B4D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36" y="3015501"/>
            <a:ext cx="514803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What is the Spongebob Texas meme and why is it trending ...">
            <a:extLst>
              <a:ext uri="{FF2B5EF4-FFF2-40B4-BE49-F238E27FC236}">
                <a16:creationId xmlns:a16="http://schemas.microsoft.com/office/drawing/2014/main" id="{CCBC294E-7A24-3A60-C1C9-527A869F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36" y="3775312"/>
            <a:ext cx="601915" cy="5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laska Hi GIF - Alaska Hi Fight GIFs">
            <a:extLst>
              <a:ext uri="{FF2B5EF4-FFF2-40B4-BE49-F238E27FC236}">
                <a16:creationId xmlns:a16="http://schemas.microsoft.com/office/drawing/2014/main" id="{8272237E-2122-522B-83C7-1ABB5A01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098" y="5620516"/>
            <a:ext cx="1154482" cy="84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6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7854-1409-2E48-2AC6-AD75286E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6869203-CA2F-A978-FA95-564669E43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Trump: We could use 'good old Global Warming' this bitterly cold weekend">
            <a:extLst>
              <a:ext uri="{FF2B5EF4-FFF2-40B4-BE49-F238E27FC236}">
                <a16:creationId xmlns:a16="http://schemas.microsoft.com/office/drawing/2014/main" id="{8E171BA0-62BF-DF53-1868-D5E980A1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45" y="2545137"/>
            <a:ext cx="4994625" cy="26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28E84-3EC8-7945-4D77-CE83082D9AFD}"/>
              </a:ext>
            </a:extLst>
          </p:cNvPr>
          <p:cNvSpPr txBox="1"/>
          <p:nvPr/>
        </p:nvSpPr>
        <p:spPr>
          <a:xfrm>
            <a:off x="5830645" y="5355753"/>
            <a:ext cx="40350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https://twitter.com/realDonaldTrump/status/946531657229701120</a:t>
            </a:r>
            <a:endParaRPr lang="en-US" sz="1100" dirty="0"/>
          </a:p>
          <a:p>
            <a:endParaRPr lang="en-US" dirty="0"/>
          </a:p>
        </p:txBody>
      </p:sp>
      <p:pic>
        <p:nvPicPr>
          <p:cNvPr id="6" name="Picture 5" descr="A cartoon of a person wearing a red hat&#10;&#10;Description automatically generated">
            <a:extLst>
              <a:ext uri="{FF2B5EF4-FFF2-40B4-BE49-F238E27FC236}">
                <a16:creationId xmlns:a16="http://schemas.microsoft.com/office/drawing/2014/main" id="{EF01AB9B-4AD6-0F04-32E5-D92FC8007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6" y="3824032"/>
            <a:ext cx="2089672" cy="2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5CC1-D459-F906-AAC3-19A32794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Increased Temperature -&gt; More Storms</a:t>
            </a:r>
          </a:p>
        </p:txBody>
      </p:sp>
      <p:pic>
        <p:nvPicPr>
          <p:cNvPr id="9218" name="Picture 2" descr="The basic hydrologic (water) cycle">
            <a:extLst>
              <a:ext uri="{FF2B5EF4-FFF2-40B4-BE49-F238E27FC236}">
                <a16:creationId xmlns:a16="http://schemas.microsoft.com/office/drawing/2014/main" id="{7E1D9D7D-5E01-DAC4-E849-26A6C0E8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55" y="2096117"/>
            <a:ext cx="4390689" cy="38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8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DA2C-038D-E2BC-6325-D239FA10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Storms in US</a:t>
            </a:r>
          </a:p>
        </p:txBody>
      </p:sp>
      <p:pic>
        <p:nvPicPr>
          <p:cNvPr id="4" name="Picture 3" descr="A graph of a storm&#10;&#10;Description automatically generated">
            <a:extLst>
              <a:ext uri="{FF2B5EF4-FFF2-40B4-BE49-F238E27FC236}">
                <a16:creationId xmlns:a16="http://schemas.microsoft.com/office/drawing/2014/main" id="{F347140D-0943-6840-9C63-E3C0AA31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99" y="1513973"/>
            <a:ext cx="7677921" cy="5230864"/>
          </a:xfrm>
          <a:prstGeom prst="rect">
            <a:avLst/>
          </a:prstGeom>
        </p:spPr>
      </p:pic>
      <p:pic>
        <p:nvPicPr>
          <p:cNvPr id="6" name="Picture 5" descr="A red and black symbol&#10;&#10;Description automatically generated">
            <a:extLst>
              <a:ext uri="{FF2B5EF4-FFF2-40B4-BE49-F238E27FC236}">
                <a16:creationId xmlns:a16="http://schemas.microsoft.com/office/drawing/2014/main" id="{D93A4E07-0479-8EF0-8963-CC2A2278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72020" y="4892205"/>
            <a:ext cx="322729" cy="322729"/>
          </a:xfrm>
          <a:prstGeom prst="rect">
            <a:avLst/>
          </a:prstGeom>
        </p:spPr>
      </p:pic>
      <p:pic>
        <p:nvPicPr>
          <p:cNvPr id="9" name="Picture 8" descr="A white tornado on a black background&#10;&#10;Description automatically generated">
            <a:extLst>
              <a:ext uri="{FF2B5EF4-FFF2-40B4-BE49-F238E27FC236}">
                <a16:creationId xmlns:a16="http://schemas.microsoft.com/office/drawing/2014/main" id="{5E201223-20DD-BB3D-DF4D-70ECC1F0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72020" y="4513164"/>
            <a:ext cx="206218" cy="322729"/>
          </a:xfrm>
          <a:prstGeom prst="rect">
            <a:avLst/>
          </a:prstGeom>
        </p:spPr>
      </p:pic>
      <p:pic>
        <p:nvPicPr>
          <p:cNvPr id="12" name="Picture 11" descr="A black and white sign with a house in the water&#10;&#10;Description automatically generated">
            <a:extLst>
              <a:ext uri="{FF2B5EF4-FFF2-40B4-BE49-F238E27FC236}">
                <a16:creationId xmlns:a16="http://schemas.microsoft.com/office/drawing/2014/main" id="{4AEB0777-8866-0F67-1E10-6A8513A2C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23180" y="5543951"/>
            <a:ext cx="510116" cy="510116"/>
          </a:xfrm>
          <a:prstGeom prst="rect">
            <a:avLst/>
          </a:prstGeom>
        </p:spPr>
      </p:pic>
      <p:pic>
        <p:nvPicPr>
          <p:cNvPr id="15" name="Picture 14" descr="A black cloud with snow and sun&#10;&#10;Description automatically generated">
            <a:extLst>
              <a:ext uri="{FF2B5EF4-FFF2-40B4-BE49-F238E27FC236}">
                <a16:creationId xmlns:a16="http://schemas.microsoft.com/office/drawing/2014/main" id="{7FE396DF-8EC7-C364-D407-278CA1EA3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43904" y="3807665"/>
            <a:ext cx="489392" cy="510116"/>
          </a:xfrm>
          <a:prstGeom prst="rect">
            <a:avLst/>
          </a:prstGeom>
        </p:spPr>
      </p:pic>
      <p:pic>
        <p:nvPicPr>
          <p:cNvPr id="16" name="Picture 15" descr="A black and white sign with a house in the water&#10;&#10;Description automatically generated">
            <a:extLst>
              <a:ext uri="{FF2B5EF4-FFF2-40B4-BE49-F238E27FC236}">
                <a16:creationId xmlns:a16="http://schemas.microsoft.com/office/drawing/2014/main" id="{DDDF4BA5-5F8E-057D-6A2D-1D91BC4D7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216888" y="1680978"/>
            <a:ext cx="510116" cy="510116"/>
          </a:xfrm>
          <a:prstGeom prst="rect">
            <a:avLst/>
          </a:prstGeom>
        </p:spPr>
      </p:pic>
      <p:pic>
        <p:nvPicPr>
          <p:cNvPr id="17" name="Picture 16" descr="A red and black symbol&#10;&#10;Description automatically generated">
            <a:extLst>
              <a:ext uri="{FF2B5EF4-FFF2-40B4-BE49-F238E27FC236}">
                <a16:creationId xmlns:a16="http://schemas.microsoft.com/office/drawing/2014/main" id="{8F5B9624-F520-66E6-91D0-7D6F12134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90180" y="1774672"/>
            <a:ext cx="322729" cy="322729"/>
          </a:xfrm>
          <a:prstGeom prst="rect">
            <a:avLst/>
          </a:prstGeom>
        </p:spPr>
      </p:pic>
      <p:pic>
        <p:nvPicPr>
          <p:cNvPr id="18" name="Picture 17" descr="A white tornado on a black background&#10;&#10;Description automatically generated">
            <a:extLst>
              <a:ext uri="{FF2B5EF4-FFF2-40B4-BE49-F238E27FC236}">
                <a16:creationId xmlns:a16="http://schemas.microsoft.com/office/drawing/2014/main" id="{6B197B30-8956-EB71-95A5-B6FF97E1C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79983" y="1784381"/>
            <a:ext cx="206218" cy="322729"/>
          </a:xfrm>
          <a:prstGeom prst="rect">
            <a:avLst/>
          </a:prstGeom>
        </p:spPr>
      </p:pic>
      <p:pic>
        <p:nvPicPr>
          <p:cNvPr id="19" name="Picture 18" descr="A black cloud with snow and sun&#10;&#10;Description automatically generated">
            <a:extLst>
              <a:ext uri="{FF2B5EF4-FFF2-40B4-BE49-F238E27FC236}">
                <a16:creationId xmlns:a16="http://schemas.microsoft.com/office/drawing/2014/main" id="{159CB934-7402-B816-936B-8701C9EFAA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99951" y="1690688"/>
            <a:ext cx="489392" cy="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EB87-1077-51C1-91A7-ABA6499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</a:t>
            </a:r>
            <a:r>
              <a:rPr lang="en-US" dirty="0" err="1"/>
              <a:t>Sorms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6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D8CA-E92E-28D4-2C3D-64EED110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Storms</a:t>
            </a:r>
          </a:p>
        </p:txBody>
      </p:sp>
      <p:pic>
        <p:nvPicPr>
          <p:cNvPr id="5" name="Online Media 4" title="Hurricane Fiona devastates Puerto Rico, intensifies to Category 4 | USA TODAY #Shorts">
            <a:hlinkClick r:id="" action="ppaction://media"/>
            <a:extLst>
              <a:ext uri="{FF2B5EF4-FFF2-40B4-BE49-F238E27FC236}">
                <a16:creationId xmlns:a16="http://schemas.microsoft.com/office/drawing/2014/main" id="{27D23891-EA97-7D15-2EDC-7178032B20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77744" y="1690688"/>
            <a:ext cx="2622902" cy="4641925"/>
          </a:xfrm>
          <a:prstGeom prst="rect">
            <a:avLst/>
          </a:prstGeom>
        </p:spPr>
      </p:pic>
      <p:pic>
        <p:nvPicPr>
          <p:cNvPr id="6" name="Online Media 5" title="Shocking video shows the moment a car gets totaled by deadly Tennessee tornado">
            <a:hlinkClick r:id="" action="ppaction://media"/>
            <a:extLst>
              <a:ext uri="{FF2B5EF4-FFF2-40B4-BE49-F238E27FC236}">
                <a16:creationId xmlns:a16="http://schemas.microsoft.com/office/drawing/2014/main" id="{8D126D04-BB3C-C29F-7574-AE6B53594A8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838200" y="2103437"/>
            <a:ext cx="60690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D8CA-E92E-28D4-2C3D-64EED110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Flooding</a:t>
            </a:r>
          </a:p>
        </p:txBody>
      </p:sp>
      <p:pic>
        <p:nvPicPr>
          <p:cNvPr id="3" name="Online Media 2" title="Flooded Subway NYC 🗽😳😳 🌧️ #viral #shortsfeed #nature #shorts #viralvideo">
            <a:hlinkClick r:id="" action="ppaction://media"/>
            <a:extLst>
              <a:ext uri="{FF2B5EF4-FFF2-40B4-BE49-F238E27FC236}">
                <a16:creationId xmlns:a16="http://schemas.microsoft.com/office/drawing/2014/main" id="{C2447E6C-A0CB-2DA4-257B-D90B0F0ECF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38200" y="1600835"/>
            <a:ext cx="2780945" cy="4921624"/>
          </a:xfrm>
          <a:prstGeom prst="rect">
            <a:avLst/>
          </a:prstGeom>
        </p:spPr>
      </p:pic>
      <p:pic>
        <p:nvPicPr>
          <p:cNvPr id="4" name="Online Media 3" title="Floods in New York City">
            <a:hlinkClick r:id="" action="ppaction://media"/>
            <a:extLst>
              <a:ext uri="{FF2B5EF4-FFF2-40B4-BE49-F238E27FC236}">
                <a16:creationId xmlns:a16="http://schemas.microsoft.com/office/drawing/2014/main" id="{8E5D7746-8513-2791-B12B-0F289A79EE1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907560" y="1600835"/>
            <a:ext cx="2780945" cy="4921624"/>
          </a:xfrm>
          <a:prstGeom prst="rect">
            <a:avLst/>
          </a:prstGeom>
        </p:spPr>
      </p:pic>
      <p:pic>
        <p:nvPicPr>
          <p:cNvPr id="5" name="Online Media 4" title="OMG Florida 😲2022, hurricane #shorts #flood #hurricane #Florida">
            <a:hlinkClick r:id="" action="ppaction://media"/>
            <a:extLst>
              <a:ext uri="{FF2B5EF4-FFF2-40B4-BE49-F238E27FC236}">
                <a16:creationId xmlns:a16="http://schemas.microsoft.com/office/drawing/2014/main" id="{492892A5-DDB1-86A8-FC2D-FC7424BAFFEE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976920" y="1600835"/>
            <a:ext cx="2780945" cy="4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673DC-DBC4-0ECA-9059-EDD4DB0E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44" y="804739"/>
            <a:ext cx="7277311" cy="5248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9B169-B044-416F-B171-6B2456CB98B0}"/>
              </a:ext>
            </a:extLst>
          </p:cNvPr>
          <p:cNvSpPr txBox="1"/>
          <p:nvPr/>
        </p:nvSpPr>
        <p:spPr>
          <a:xfrm>
            <a:off x="2457344" y="6227064"/>
            <a:ext cx="7198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https://www.nbcnews.com/business/consumer/homeowners-go-without-insurance-in-states-where-its-too-expensive-rcna88578</a:t>
            </a:r>
            <a:endParaRPr lang="en-US" sz="110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5583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AA6D-8D0B-7090-048D-5CC1E6E9E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is Heating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2CD19-8EA9-7FD4-0017-5E509EDC8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Jean Jimenez</a:t>
            </a:r>
          </a:p>
        </p:txBody>
      </p:sp>
    </p:spTree>
    <p:extLst>
      <p:ext uri="{BB962C8B-B14F-4D97-AF65-F5344CB8AC3E}">
        <p14:creationId xmlns:p14="http://schemas.microsoft.com/office/powerpoint/2010/main" val="331817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B22C-C77A-A370-B320-8F34DAD6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Greenhouse Effect</a:t>
            </a:r>
          </a:p>
        </p:txBody>
      </p:sp>
      <p:pic>
        <p:nvPicPr>
          <p:cNvPr id="4" name="Picture 3" descr=" Illustration of Global Warming.">
            <a:extLst>
              <a:ext uri="{FF2B5EF4-FFF2-40B4-BE49-F238E27FC236}">
                <a16:creationId xmlns:a16="http://schemas.microsoft.com/office/drawing/2014/main" id="{CCF8D00F-5BD8-5B98-CDCD-9D87A4DD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69" y="1690688"/>
            <a:ext cx="7744862" cy="477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D8933-9166-78CB-941B-98C3E0BA123C}"/>
              </a:ext>
            </a:extLst>
          </p:cNvPr>
          <p:cNvSpPr txBox="1"/>
          <p:nvPr/>
        </p:nvSpPr>
        <p:spPr>
          <a:xfrm>
            <a:off x="2124636" y="6427113"/>
            <a:ext cx="9048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Source:</a:t>
            </a:r>
            <a:r>
              <a:rPr lang="en-US" sz="1050" dirty="0"/>
              <a:t>K-12 students’ misconception ability on global warming: a case study - Scientific Figure on ResearchGate. Available from: </a:t>
            </a:r>
            <a:r>
              <a:rPr lang="en-US" sz="1050" dirty="0">
                <a:hlinkClick r:id="rId3"/>
              </a:rPr>
              <a:t>https://www.researchgate.net/figure/Illustration-of-Global-Warming_fig1_337444368</a:t>
            </a:r>
            <a:r>
              <a:rPr lang="en-US" sz="1050" dirty="0"/>
              <a:t>  [accessed 31 Mar, 2024]</a:t>
            </a:r>
          </a:p>
        </p:txBody>
      </p:sp>
    </p:spTree>
    <p:extLst>
      <p:ext uri="{BB962C8B-B14F-4D97-AF65-F5344CB8AC3E}">
        <p14:creationId xmlns:p14="http://schemas.microsoft.com/office/powerpoint/2010/main" val="116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9A2F-9BA3-52A3-2166-92406561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Earth really warming </a:t>
            </a:r>
            <a:r>
              <a:rPr lang="en-US" dirty="0" err="1"/>
              <a:t>tho</a:t>
            </a:r>
            <a:r>
              <a:rPr lang="en-US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FCC2E2-3525-8034-2436-0760B8B1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500" y="1863850"/>
            <a:ext cx="4809565" cy="285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83270-4A2C-59B6-54C9-2F20F95B5F20}"/>
              </a:ext>
            </a:extLst>
          </p:cNvPr>
          <p:cNvSpPr txBox="1"/>
          <p:nvPr/>
        </p:nvSpPr>
        <p:spPr>
          <a:xfrm>
            <a:off x="7046258" y="5121256"/>
            <a:ext cx="556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https://twitter.com/realDonaldTrump/status/427226424987385856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1028" name="Picture 4" descr="monkaHmm Discord &amp; Slack Emoji">
            <a:extLst>
              <a:ext uri="{FF2B5EF4-FFF2-40B4-BE49-F238E27FC236}">
                <a16:creationId xmlns:a16="http://schemas.microsoft.com/office/drawing/2014/main" id="{B932A94D-72E1-AF33-4C94-B8E72638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65003"/>
            <a:ext cx="2333513" cy="23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cker Carlson says climate change is a liberal invention 'like racism' in  shocking on-air rant | The Independent">
            <a:extLst>
              <a:ext uri="{FF2B5EF4-FFF2-40B4-BE49-F238E27FC236}">
                <a16:creationId xmlns:a16="http://schemas.microsoft.com/office/drawing/2014/main" id="{CCCC140B-3AAD-CF27-9A20-4D93A2452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12" y="1863850"/>
            <a:ext cx="4435542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411A6-AD8A-1571-1C30-A0B6EE29A6B0}"/>
              </a:ext>
            </a:extLst>
          </p:cNvPr>
          <p:cNvSpPr txBox="1"/>
          <p:nvPr/>
        </p:nvSpPr>
        <p:spPr>
          <a:xfrm>
            <a:off x="2184250" y="4365003"/>
            <a:ext cx="50005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https://www.independent.co.uk/news/world/americas/tucker-carlson-climate-change-fox-news-california-wildfires-racism-liberal-b434261.html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243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347AE8-0135-8DF2-5D56-94903733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Scientists say that it is!</a:t>
            </a:r>
          </a:p>
        </p:txBody>
      </p:sp>
      <p:pic>
        <p:nvPicPr>
          <p:cNvPr id="2" name="Online Media 1" title="Earth Keeps Breaking Temperature Records Due to Global Warming">
            <a:hlinkClick r:id="" action="ppaction://media"/>
            <a:extLst>
              <a:ext uri="{FF2B5EF4-FFF2-40B4-BE49-F238E27FC236}">
                <a16:creationId xmlns:a16="http://schemas.microsoft.com/office/drawing/2014/main" id="{4CDA1367-3C81-9285-3057-69D078E3CA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55664" y="1436080"/>
            <a:ext cx="2929299" cy="5184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D48B6-563F-09EF-EBB7-9F40559FC8E8}"/>
              </a:ext>
            </a:extLst>
          </p:cNvPr>
          <p:cNvSpPr txBox="1"/>
          <p:nvPr/>
        </p:nvSpPr>
        <p:spPr>
          <a:xfrm>
            <a:off x="6318504" y="6620256"/>
            <a:ext cx="4032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https://youtube.com/shorts/jKLloihrNHM?si=mSwCvv1lmhDJARL6</a:t>
            </a:r>
            <a:endParaRPr lang="en-US" sz="1050" dirty="0"/>
          </a:p>
          <a:p>
            <a:endParaRPr lang="en-US" sz="1050" dirty="0"/>
          </a:p>
        </p:txBody>
      </p:sp>
      <p:pic>
        <p:nvPicPr>
          <p:cNvPr id="1028" name="Picture 4" descr="nerd">
            <a:extLst>
              <a:ext uri="{FF2B5EF4-FFF2-40B4-BE49-F238E27FC236}">
                <a16:creationId xmlns:a16="http://schemas.microsoft.com/office/drawing/2014/main" id="{2829A9D3-B416-0795-1DF0-41A31B43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1" y="2947134"/>
            <a:ext cx="2095501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2C66-53A3-AC65-EAF4-8A060BE7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for sure?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52E0E50-7E42-ECD2-8279-48997A91BF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artoon character using a computer&#10;&#10;Description automatically generated">
            <a:extLst>
              <a:ext uri="{FF2B5EF4-FFF2-40B4-BE49-F238E27FC236}">
                <a16:creationId xmlns:a16="http://schemas.microsoft.com/office/drawing/2014/main" id="{9510BD7D-1554-3E9F-3523-0A6C7563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9" y="5100152"/>
            <a:ext cx="2061986" cy="1325563"/>
          </a:xfrm>
          <a:prstGeom prst="rect">
            <a:avLst/>
          </a:prstGeom>
        </p:spPr>
      </p:pic>
      <p:pic>
        <p:nvPicPr>
          <p:cNvPr id="9" name="Picture 8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AE3DDD2B-3831-8D9E-E619-E93C9BD5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13227" y="1758558"/>
            <a:ext cx="3135173" cy="4059936"/>
          </a:xfrm>
          <a:prstGeom prst="rect">
            <a:avLst/>
          </a:prstGeom>
        </p:spPr>
      </p:pic>
      <p:pic>
        <p:nvPicPr>
          <p:cNvPr id="2056" name="Picture 8" descr="The Numbers Mason, What Do They Mean? Meme Generator - Imgflip">
            <a:extLst>
              <a:ext uri="{FF2B5EF4-FFF2-40B4-BE49-F238E27FC236}">
                <a16:creationId xmlns:a16="http://schemas.microsoft.com/office/drawing/2014/main" id="{A36E2A67-1D9B-5A55-66A1-C604BE6A0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48" y="4952927"/>
            <a:ext cx="2401761" cy="13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with a beard and math equations&#10;&#10;Description automatically generated">
            <a:extLst>
              <a:ext uri="{FF2B5EF4-FFF2-40B4-BE49-F238E27FC236}">
                <a16:creationId xmlns:a16="http://schemas.microsoft.com/office/drawing/2014/main" id="{EECB118E-5D2D-E299-A502-677FE4773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46" y="2389113"/>
            <a:ext cx="3215180" cy="13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7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03A5-92F8-A75C-E5DF-173DE825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Data</a:t>
            </a:r>
          </a:p>
        </p:txBody>
      </p:sp>
      <p:pic>
        <p:nvPicPr>
          <p:cNvPr id="3074" name="Picture 2" descr="Office of Oceanic and Atmospheric Research - Wikipedia">
            <a:extLst>
              <a:ext uri="{FF2B5EF4-FFF2-40B4-BE49-F238E27FC236}">
                <a16:creationId xmlns:a16="http://schemas.microsoft.com/office/drawing/2014/main" id="{419CB028-9CE0-3C5A-F33C-558BDBAC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5" y="1835341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AA at 50: By the Numbers | National Oceanic and Atmospheric Administration">
            <a:extLst>
              <a:ext uri="{FF2B5EF4-FFF2-40B4-BE49-F238E27FC236}">
                <a16:creationId xmlns:a16="http://schemas.microsoft.com/office/drawing/2014/main" id="{A02265D7-7A6A-4FEB-D657-A5271B64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34" y="1389888"/>
            <a:ext cx="3577415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35869-2D21-AF9F-DAFE-A0F9E28CCC08}"/>
              </a:ext>
            </a:extLst>
          </p:cNvPr>
          <p:cNvSpPr txBox="1"/>
          <p:nvPr/>
        </p:nvSpPr>
        <p:spPr>
          <a:xfrm>
            <a:off x="10643149" y="6227417"/>
            <a:ext cx="154885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https://www.noaa.gov/stories/noaa-at-50-by-numbers</a:t>
            </a:r>
            <a:endParaRPr lang="en-US" sz="1050" dirty="0"/>
          </a:p>
          <a:p>
            <a:endParaRPr lang="en-US" dirty="0"/>
          </a:p>
        </p:txBody>
      </p:sp>
      <p:pic>
        <p:nvPicPr>
          <p:cNvPr id="3078" name="Picture 6" descr="Typing Typing Emoji GIF - Typing Typing Emoji Picardia GIFs">
            <a:extLst>
              <a:ext uri="{FF2B5EF4-FFF2-40B4-BE49-F238E27FC236}">
                <a16:creationId xmlns:a16="http://schemas.microsoft.com/office/drawing/2014/main" id="{27CC86DB-40F7-3DCD-D589-05DC4EC9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7" y="4558782"/>
            <a:ext cx="3200399" cy="22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9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7854-1409-2E48-2AC6-AD75286E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Temperature is Increasing</a:t>
            </a:r>
          </a:p>
        </p:txBody>
      </p:sp>
      <p:pic>
        <p:nvPicPr>
          <p:cNvPr id="5" name="Picture 4" descr="A graph showing the global temperature&#10;&#10;Description automatically generated">
            <a:extLst>
              <a:ext uri="{FF2B5EF4-FFF2-40B4-BE49-F238E27FC236}">
                <a16:creationId xmlns:a16="http://schemas.microsoft.com/office/drawing/2014/main" id="{2A8C7D98-34D4-984A-6AD0-81A08B90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43799"/>
            <a:ext cx="8991600" cy="5321871"/>
          </a:xfrm>
          <a:prstGeom prst="rect">
            <a:avLst/>
          </a:prstGeom>
        </p:spPr>
      </p:pic>
      <p:pic>
        <p:nvPicPr>
          <p:cNvPr id="7" name="Picture 6" descr="A planet earth with clouds and water&#10;&#10;Description automatically generated">
            <a:extLst>
              <a:ext uri="{FF2B5EF4-FFF2-40B4-BE49-F238E27FC236}">
                <a16:creationId xmlns:a16="http://schemas.microsoft.com/office/drawing/2014/main" id="{AD877497-58CC-C4A2-18AD-08805636A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03068" y="3788513"/>
            <a:ext cx="503555" cy="50355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1B1700F-1D1B-7207-2801-4E829FBA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403" y="3270613"/>
            <a:ext cx="853795" cy="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ustraliaball | Random Character Voting Fanon Wiki | Fandom">
            <a:extLst>
              <a:ext uri="{FF2B5EF4-FFF2-40B4-BE49-F238E27FC236}">
                <a16:creationId xmlns:a16="http://schemas.microsoft.com/office/drawing/2014/main" id="{09CF1E22-01E0-A35C-F6A3-199237E7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641" y="2752713"/>
            <a:ext cx="459982" cy="4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06869203-CA2F-A978-FA95-564669E43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223F33EF-370A-C987-81FA-4FA86627F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440027"/>
            <a:ext cx="304800" cy="304800"/>
          </a:xfrm>
          <a:prstGeom prst="rect">
            <a:avLst/>
          </a:prstGeom>
        </p:spPr>
      </p:pic>
      <p:pic>
        <p:nvPicPr>
          <p:cNvPr id="4106" name="Picture 10" descr="GET SOCIAL CREDIT W/ JOHN XINA (BING CHILLING) - Roblox">
            <a:extLst>
              <a:ext uri="{FF2B5EF4-FFF2-40B4-BE49-F238E27FC236}">
                <a16:creationId xmlns:a16="http://schemas.microsoft.com/office/drawing/2014/main" id="{5A86CBDD-C504-007A-50C1-AE737E73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0" y="2482766"/>
            <a:ext cx="428613" cy="24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and dog fighting&#10;&#10;Description automatically generated">
            <a:extLst>
              <a:ext uri="{FF2B5EF4-FFF2-40B4-BE49-F238E27FC236}">
                <a16:creationId xmlns:a16="http://schemas.microsoft.com/office/drawing/2014/main" id="{A5E8560B-3881-84B9-54B8-65626B614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41" y="1582751"/>
            <a:ext cx="304800" cy="503976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BE49EA9-A5EF-D2E6-56F4-5BA5C9E6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068" y="4867187"/>
            <a:ext cx="896753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055618-C2B4-F115-D8DA-8C96DB34A1BA}"/>
              </a:ext>
            </a:extLst>
          </p:cNvPr>
          <p:cNvSpPr txBox="1"/>
          <p:nvPr/>
        </p:nvSpPr>
        <p:spPr>
          <a:xfrm>
            <a:off x="11091671" y="3886200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+ 0.45°F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32E4E-B1FA-F0A1-B785-66F7425B3F8D}"/>
              </a:ext>
            </a:extLst>
          </p:cNvPr>
          <p:cNvSpPr txBox="1"/>
          <p:nvPr/>
        </p:nvSpPr>
        <p:spPr>
          <a:xfrm>
            <a:off x="11299821" y="3406190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+ 1.14°F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01113-6E75-189C-C4CB-24F6E63947B3}"/>
              </a:ext>
            </a:extLst>
          </p:cNvPr>
          <p:cNvSpPr txBox="1"/>
          <p:nvPr/>
        </p:nvSpPr>
        <p:spPr>
          <a:xfrm>
            <a:off x="10996606" y="2882512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+ 1.35°F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9D4FA-DA88-CC76-3F41-52D11FBCA38C}"/>
              </a:ext>
            </a:extLst>
          </p:cNvPr>
          <p:cNvSpPr txBox="1"/>
          <p:nvPr/>
        </p:nvSpPr>
        <p:spPr>
          <a:xfrm>
            <a:off x="11308742" y="2456453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+ 0.45°F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C0F96-BA1B-ECF9-2F69-B63135BC92E3}"/>
              </a:ext>
            </a:extLst>
          </p:cNvPr>
          <p:cNvSpPr txBox="1"/>
          <p:nvPr/>
        </p:nvSpPr>
        <p:spPr>
          <a:xfrm>
            <a:off x="10950663" y="1688961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+ 2.25°F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1D1DD0-884C-84A5-FF5A-8EAA7A795BBA}"/>
              </a:ext>
            </a:extLst>
          </p:cNvPr>
          <p:cNvSpPr txBox="1"/>
          <p:nvPr/>
        </p:nvSpPr>
        <p:spPr>
          <a:xfrm>
            <a:off x="11353800" y="4980464"/>
            <a:ext cx="85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+ 0.09°F</a:t>
            </a:r>
          </a:p>
        </p:txBody>
      </p:sp>
    </p:spTree>
    <p:extLst>
      <p:ext uri="{BB962C8B-B14F-4D97-AF65-F5344CB8AC3E}">
        <p14:creationId xmlns:p14="http://schemas.microsoft.com/office/powerpoint/2010/main" val="38186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7854-1409-2E48-2AC6-AD75286E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Temperature is Increasing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6869203-CA2F-A978-FA95-564669E43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So Hot Frying Egg In Sun GIF - So Hot Frying Egg In Sun Cooking GIFs">
            <a:extLst>
              <a:ext uri="{FF2B5EF4-FFF2-40B4-BE49-F238E27FC236}">
                <a16:creationId xmlns:a16="http://schemas.microsoft.com/office/drawing/2014/main" id="{F337A965-D4FB-0D68-8A26-53C2174F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64" y="1690688"/>
            <a:ext cx="2573058" cy="45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nline Media 2" title="HIS SHOES MELTED ITS SO HOT !">
            <a:hlinkClick r:id="" action="ppaction://media"/>
            <a:extLst>
              <a:ext uri="{FF2B5EF4-FFF2-40B4-BE49-F238E27FC236}">
                <a16:creationId xmlns:a16="http://schemas.microsoft.com/office/drawing/2014/main" id="{C2F00418-CF7F-569D-C544-4788BA26CB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780742" y="1690688"/>
            <a:ext cx="2573058" cy="4553712"/>
          </a:xfrm>
          <a:prstGeom prst="rect">
            <a:avLst/>
          </a:prstGeom>
        </p:spPr>
      </p:pic>
      <p:pic>
        <p:nvPicPr>
          <p:cNvPr id="6148" name="Picture 4" descr="Spongebob Squarepants Spongebob GIF - Spongebob Squarepants Spongebob Nicktoons GIFs">
            <a:extLst>
              <a:ext uri="{FF2B5EF4-FFF2-40B4-BE49-F238E27FC236}">
                <a16:creationId xmlns:a16="http://schemas.microsoft.com/office/drawing/2014/main" id="{4E4A5819-A928-8CC0-621E-7D04E185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12" y="2759017"/>
            <a:ext cx="3352904" cy="24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7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194</TotalTime>
  <Words>247</Words>
  <Application>Microsoft Office PowerPoint</Application>
  <PresentationFormat>Widescreen</PresentationFormat>
  <Paragraphs>38</Paragraphs>
  <Slides>18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Depth</vt:lpstr>
      <vt:lpstr>Data 608 --Story 5</vt:lpstr>
      <vt:lpstr>Earth is Heating</vt:lpstr>
      <vt:lpstr>Greenhouse Effect</vt:lpstr>
      <vt:lpstr>Is the Earth really warming tho?</vt:lpstr>
      <vt:lpstr>Scientists say that it is!</vt:lpstr>
      <vt:lpstr>How do we know for sure?</vt:lpstr>
      <vt:lpstr>Temperature Data</vt:lpstr>
      <vt:lpstr>Global Temperature is Increasing</vt:lpstr>
      <vt:lpstr>Global Temperature is Increasing</vt:lpstr>
      <vt:lpstr>Same is happening in the US</vt:lpstr>
      <vt:lpstr>Same is happening in the US</vt:lpstr>
      <vt:lpstr>Why does this matter?</vt:lpstr>
      <vt:lpstr>Increased Temperature -&gt; More Storms</vt:lpstr>
      <vt:lpstr>Increasing Storms in US</vt:lpstr>
      <vt:lpstr>Temperature and Sorms</vt:lpstr>
      <vt:lpstr>Intensity of Storms</vt:lpstr>
      <vt:lpstr>Increased Flooding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608 --Story 5</dc:title>
  <dc:creator>Jimenez, Jean</dc:creator>
  <cp:lastModifiedBy>Jimenez, Jean</cp:lastModifiedBy>
  <cp:revision>1</cp:revision>
  <dcterms:created xsi:type="dcterms:W3CDTF">2024-03-31T15:59:41Z</dcterms:created>
  <dcterms:modified xsi:type="dcterms:W3CDTF">2024-03-31T19:17:20Z</dcterms:modified>
</cp:coreProperties>
</file>